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0"/>
  </p:notesMasterIdLst>
  <p:sldIdLst>
    <p:sldId id="267" r:id="rId2"/>
    <p:sldId id="268" r:id="rId3"/>
    <p:sldId id="269" r:id="rId4"/>
    <p:sldId id="270" r:id="rId5"/>
    <p:sldId id="27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55" r:id="rId14"/>
    <p:sldId id="356" r:id="rId15"/>
    <p:sldId id="357" r:id="rId16"/>
    <p:sldId id="358" r:id="rId17"/>
    <p:sldId id="359" r:id="rId18"/>
    <p:sldId id="350" r:id="rId19"/>
    <p:sldId id="351" r:id="rId20"/>
    <p:sldId id="352" r:id="rId21"/>
    <p:sldId id="353" r:id="rId22"/>
    <p:sldId id="354" r:id="rId23"/>
    <p:sldId id="345" r:id="rId24"/>
    <p:sldId id="346" r:id="rId25"/>
    <p:sldId id="347" r:id="rId26"/>
    <p:sldId id="348" r:id="rId27"/>
    <p:sldId id="349" r:id="rId28"/>
    <p:sldId id="340" r:id="rId29"/>
    <p:sldId id="341" r:id="rId30"/>
    <p:sldId id="342" r:id="rId31"/>
    <p:sldId id="343" r:id="rId32"/>
    <p:sldId id="344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2" r:id="rId76"/>
    <p:sldId id="403" r:id="rId77"/>
    <p:sldId id="404" r:id="rId78"/>
    <p:sldId id="405" r:id="rId79"/>
    <p:sldId id="406" r:id="rId80"/>
    <p:sldId id="407" r:id="rId81"/>
    <p:sldId id="408" r:id="rId82"/>
    <p:sldId id="409" r:id="rId83"/>
    <p:sldId id="410" r:id="rId84"/>
    <p:sldId id="411" r:id="rId85"/>
    <p:sldId id="412" r:id="rId86"/>
    <p:sldId id="413" r:id="rId87"/>
    <p:sldId id="414" r:id="rId88"/>
    <p:sldId id="415" r:id="rId89"/>
    <p:sldId id="416" r:id="rId90"/>
    <p:sldId id="417" r:id="rId91"/>
    <p:sldId id="418" r:id="rId92"/>
    <p:sldId id="419" r:id="rId93"/>
    <p:sldId id="420" r:id="rId94"/>
    <p:sldId id="421" r:id="rId95"/>
    <p:sldId id="422" r:id="rId96"/>
    <p:sldId id="423" r:id="rId97"/>
    <p:sldId id="424" r:id="rId98"/>
    <p:sldId id="425" r:id="rId99"/>
    <p:sldId id="426" r:id="rId100"/>
    <p:sldId id="427" r:id="rId101"/>
    <p:sldId id="428" r:id="rId102"/>
    <p:sldId id="429" r:id="rId103"/>
    <p:sldId id="430" r:id="rId104"/>
    <p:sldId id="431" r:id="rId105"/>
    <p:sldId id="432" r:id="rId106"/>
    <p:sldId id="433" r:id="rId107"/>
    <p:sldId id="434" r:id="rId108"/>
    <p:sldId id="339" r:id="rId109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C3C"/>
    <a:srgbClr val="FF9600"/>
    <a:srgbClr val="FFFFCC"/>
    <a:srgbClr val="CCFFFF"/>
    <a:srgbClr val="FFCC99"/>
    <a:srgbClr val="A1B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666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 LATERAL</a:t>
          </a:r>
        </a:p>
        <a:p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67B218C2-7E39-49B3-A48A-7FCBD7206B12}" type="presOf" srcId="{0F01402A-044E-44F9-A655-268C37C481EB}" destId="{ACEFAEE4-ED92-4CFA-81F5-100A4EE9943F}" srcOrd="0" destOrd="0" presId="urn:microsoft.com/office/officeart/2009/3/layout/SnapshotPictureList"/>
    <dgm:cxn modelId="{7C7ADEED-D62C-480A-8173-0A1AE5D50056}" type="presOf" srcId="{6CAF8353-35AC-477E-ADC9-2549803AF784}" destId="{904E6774-D42E-412F-B461-86C814E7DD61}" srcOrd="0" destOrd="0" presId="urn:microsoft.com/office/officeart/2009/3/layout/SnapshotPictureList"/>
    <dgm:cxn modelId="{0F1024D5-BF12-4B3B-8526-A3DE9279BAAA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AAB5025-D92B-44D2-9B46-AFC88632CCD7}" type="presParOf" srcId="{904E6774-D42E-412F-B461-86C814E7DD61}" destId="{0078768D-A2AE-4083-B3A0-24DB51D2DA02}" srcOrd="0" destOrd="0" presId="urn:microsoft.com/office/officeart/2009/3/layout/SnapshotPictureList"/>
    <dgm:cxn modelId="{50040527-ED41-4895-A1F0-CCB991F5F9B4}" type="presParOf" srcId="{0078768D-A2AE-4083-B3A0-24DB51D2DA02}" destId="{7A278560-E547-4271-A5E8-6CE854B399F4}" srcOrd="0" destOrd="0" presId="urn:microsoft.com/office/officeart/2009/3/layout/SnapshotPictureList"/>
    <dgm:cxn modelId="{E7006E57-68DD-4F82-B946-2F34609D3FD8}" type="presParOf" srcId="{0078768D-A2AE-4083-B3A0-24DB51D2DA02}" destId="{ACEFAEE4-ED92-4CFA-81F5-100A4EE9943F}" srcOrd="1" destOrd="0" presId="urn:microsoft.com/office/officeart/2009/3/layout/SnapshotPictureList"/>
    <dgm:cxn modelId="{1F411BBB-9CC3-49E8-89D9-5B579672AC20}" type="presParOf" srcId="{0078768D-A2AE-4083-B3A0-24DB51D2DA02}" destId="{09398947-262E-45EE-A714-B4E152172AA9}" srcOrd="2" destOrd="0" presId="urn:microsoft.com/office/officeart/2009/3/layout/SnapshotPictureList"/>
    <dgm:cxn modelId="{F4059D0D-1F58-456B-BC2A-84B5DB6B5333}" type="presParOf" srcId="{0078768D-A2AE-4083-B3A0-24DB51D2DA02}" destId="{00F224E1-61EB-47BE-B30A-87BD1A8919A6}" srcOrd="3" destOrd="0" presId="urn:microsoft.com/office/officeart/2009/3/layout/SnapshotPictureList"/>
    <dgm:cxn modelId="{E9313F41-94AD-4DA7-B0B3-7A6EB0D1262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D3D472DC-0F96-4810-917E-C3454C882F78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D289E9BF-B7E7-4FF8-8BDE-1B56C0812B46}" type="presOf" srcId="{6CAF8353-35AC-477E-ADC9-2549803AF784}" destId="{904E6774-D42E-412F-B461-86C814E7DD61}" srcOrd="0" destOrd="0" presId="urn:microsoft.com/office/officeart/2009/3/layout/SnapshotPictureList"/>
    <dgm:cxn modelId="{4FFC761D-2131-4FEA-9F6F-EE3FC711C211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4F9250BB-47C1-445C-9C75-9FD9895AD813}" type="presParOf" srcId="{904E6774-D42E-412F-B461-86C814E7DD61}" destId="{0078768D-A2AE-4083-B3A0-24DB51D2DA02}" srcOrd="0" destOrd="0" presId="urn:microsoft.com/office/officeart/2009/3/layout/SnapshotPictureList"/>
    <dgm:cxn modelId="{DDA024D2-7690-49E8-88C3-17E31E42192C}" type="presParOf" srcId="{0078768D-A2AE-4083-B3A0-24DB51D2DA02}" destId="{7A278560-E547-4271-A5E8-6CE854B399F4}" srcOrd="0" destOrd="0" presId="urn:microsoft.com/office/officeart/2009/3/layout/SnapshotPictureList"/>
    <dgm:cxn modelId="{44E203F0-44AE-441F-A98D-466B8F989697}" type="presParOf" srcId="{0078768D-A2AE-4083-B3A0-24DB51D2DA02}" destId="{ACEFAEE4-ED92-4CFA-81F5-100A4EE9943F}" srcOrd="1" destOrd="0" presId="urn:microsoft.com/office/officeart/2009/3/layout/SnapshotPictureList"/>
    <dgm:cxn modelId="{292ED36E-6135-4813-A798-AACA394F3AFE}" type="presParOf" srcId="{0078768D-A2AE-4083-B3A0-24DB51D2DA02}" destId="{09398947-262E-45EE-A714-B4E152172AA9}" srcOrd="2" destOrd="0" presId="urn:microsoft.com/office/officeart/2009/3/layout/SnapshotPictureList"/>
    <dgm:cxn modelId="{A4C199C9-6B04-48CC-AA5E-9C3E5279D824}" type="presParOf" srcId="{0078768D-A2AE-4083-B3A0-24DB51D2DA02}" destId="{00F224E1-61EB-47BE-B30A-87BD1A8919A6}" srcOrd="3" destOrd="0" presId="urn:microsoft.com/office/officeart/2009/3/layout/SnapshotPictureList"/>
    <dgm:cxn modelId="{DB9EE59A-2C36-4279-A6A3-B8E11BAA081C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69CE1C1D-F80C-40E3-BC9F-DA891C7FA104}" type="presOf" srcId="{6CAF8353-35AC-477E-ADC9-2549803AF784}" destId="{904E6774-D42E-412F-B461-86C814E7DD61}" srcOrd="0" destOrd="0" presId="urn:microsoft.com/office/officeart/2009/3/layout/SnapshotPictureList"/>
    <dgm:cxn modelId="{D133089B-24F7-4402-9F87-B9D8A3400E0A}" type="presOf" srcId="{3B353BF6-59BA-4A18-A61F-F1D9B603E7E7}" destId="{09398947-262E-45EE-A714-B4E152172AA9}" srcOrd="0" destOrd="0" presId="urn:microsoft.com/office/officeart/2009/3/layout/SnapshotPictureList"/>
    <dgm:cxn modelId="{E7A82AD4-16FB-4386-AAF8-FD3EEEB0D126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DFC8BCDB-6D2F-4267-ADB2-9D1F4EC59695}" type="presParOf" srcId="{904E6774-D42E-412F-B461-86C814E7DD61}" destId="{0078768D-A2AE-4083-B3A0-24DB51D2DA02}" srcOrd="0" destOrd="0" presId="urn:microsoft.com/office/officeart/2009/3/layout/SnapshotPictureList"/>
    <dgm:cxn modelId="{787313F5-4E13-43AF-833E-32C70585C777}" type="presParOf" srcId="{0078768D-A2AE-4083-B3A0-24DB51D2DA02}" destId="{7A278560-E547-4271-A5E8-6CE854B399F4}" srcOrd="0" destOrd="0" presId="urn:microsoft.com/office/officeart/2009/3/layout/SnapshotPictureList"/>
    <dgm:cxn modelId="{78072BE6-1AC5-4BE0-A82E-662AF3AC30FA}" type="presParOf" srcId="{0078768D-A2AE-4083-B3A0-24DB51D2DA02}" destId="{ACEFAEE4-ED92-4CFA-81F5-100A4EE9943F}" srcOrd="1" destOrd="0" presId="urn:microsoft.com/office/officeart/2009/3/layout/SnapshotPictureList"/>
    <dgm:cxn modelId="{ED02B46E-D292-440B-9727-9CDFF13E7F62}" type="presParOf" srcId="{0078768D-A2AE-4083-B3A0-24DB51D2DA02}" destId="{09398947-262E-45EE-A714-B4E152172AA9}" srcOrd="2" destOrd="0" presId="urn:microsoft.com/office/officeart/2009/3/layout/SnapshotPictureList"/>
    <dgm:cxn modelId="{6CE277E4-29FF-437F-AC25-E3C9FEA1F112}" type="presParOf" srcId="{0078768D-A2AE-4083-B3A0-24DB51D2DA02}" destId="{00F224E1-61EB-47BE-B30A-87BD1A8919A6}" srcOrd="3" destOrd="0" presId="urn:microsoft.com/office/officeart/2009/3/layout/SnapshotPictureList"/>
    <dgm:cxn modelId="{9F315361-C71D-4D0E-A95D-B6FAD1B653CA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6707D5A4-D5F6-4A4C-A747-5E8D4D29D536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E6D91E37-F59E-4C06-AE0B-7107C25E2B93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ACD363B3-99B2-452A-965F-C281D3A39B94}" type="presOf" srcId="{0F01402A-044E-44F9-A655-268C37C481EB}" destId="{ACEFAEE4-ED92-4CFA-81F5-100A4EE9943F}" srcOrd="0" destOrd="0" presId="urn:microsoft.com/office/officeart/2009/3/layout/SnapshotPictureList"/>
    <dgm:cxn modelId="{4E8BC8D8-8428-4F26-87EF-41D8C75FA142}" type="presParOf" srcId="{904E6774-D42E-412F-B461-86C814E7DD61}" destId="{0078768D-A2AE-4083-B3A0-24DB51D2DA02}" srcOrd="0" destOrd="0" presId="urn:microsoft.com/office/officeart/2009/3/layout/SnapshotPictureList"/>
    <dgm:cxn modelId="{412E65D0-5354-46A5-865B-C9151EFA1607}" type="presParOf" srcId="{0078768D-A2AE-4083-B3A0-24DB51D2DA02}" destId="{7A278560-E547-4271-A5E8-6CE854B399F4}" srcOrd="0" destOrd="0" presId="urn:microsoft.com/office/officeart/2009/3/layout/SnapshotPictureList"/>
    <dgm:cxn modelId="{4D9A2601-9D29-4F08-BD0D-F0DBC5EC8615}" type="presParOf" srcId="{0078768D-A2AE-4083-B3A0-24DB51D2DA02}" destId="{ACEFAEE4-ED92-4CFA-81F5-100A4EE9943F}" srcOrd="1" destOrd="0" presId="urn:microsoft.com/office/officeart/2009/3/layout/SnapshotPictureList"/>
    <dgm:cxn modelId="{50FE830D-AAEF-46FB-B7A5-AE03A3232F35}" type="presParOf" srcId="{0078768D-A2AE-4083-B3A0-24DB51D2DA02}" destId="{09398947-262E-45EE-A714-B4E152172AA9}" srcOrd="2" destOrd="0" presId="urn:microsoft.com/office/officeart/2009/3/layout/SnapshotPictureList"/>
    <dgm:cxn modelId="{185E61FD-96A6-49CC-8101-0CA95CBFEDEF}" type="presParOf" srcId="{0078768D-A2AE-4083-B3A0-24DB51D2DA02}" destId="{00F224E1-61EB-47BE-B30A-87BD1A8919A6}" srcOrd="3" destOrd="0" presId="urn:microsoft.com/office/officeart/2009/3/layout/SnapshotPictureList"/>
    <dgm:cxn modelId="{D2A0D055-F6BD-499B-8732-CCC386AE2E41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E24A18C4-1961-4205-9CA5-7A6E711BFF93}" type="presOf" srcId="{3B353BF6-59BA-4A18-A61F-F1D9B603E7E7}" destId="{09398947-262E-45EE-A714-B4E152172AA9}" srcOrd="0" destOrd="0" presId="urn:microsoft.com/office/officeart/2009/3/layout/SnapshotPictureList"/>
    <dgm:cxn modelId="{0C4724CB-4658-4815-8ABA-7D18DDCE12D9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6DB5177F-D0AE-4341-9BEE-FEAEF490DDCF}" type="presOf" srcId="{0F01402A-044E-44F9-A655-268C37C481EB}" destId="{ACEFAEE4-ED92-4CFA-81F5-100A4EE9943F}" srcOrd="0" destOrd="0" presId="urn:microsoft.com/office/officeart/2009/3/layout/SnapshotPictureList"/>
    <dgm:cxn modelId="{5DC29D8A-4FF7-4BD3-911D-C173FFE68467}" type="presParOf" srcId="{904E6774-D42E-412F-B461-86C814E7DD61}" destId="{0078768D-A2AE-4083-B3A0-24DB51D2DA02}" srcOrd="0" destOrd="0" presId="urn:microsoft.com/office/officeart/2009/3/layout/SnapshotPictureList"/>
    <dgm:cxn modelId="{78915534-9869-4461-8294-04A0E2D15AEC}" type="presParOf" srcId="{0078768D-A2AE-4083-B3A0-24DB51D2DA02}" destId="{7A278560-E547-4271-A5E8-6CE854B399F4}" srcOrd="0" destOrd="0" presId="urn:microsoft.com/office/officeart/2009/3/layout/SnapshotPictureList"/>
    <dgm:cxn modelId="{8D0EB735-A185-4F75-AFF8-61388D756F5E}" type="presParOf" srcId="{0078768D-A2AE-4083-B3A0-24DB51D2DA02}" destId="{ACEFAEE4-ED92-4CFA-81F5-100A4EE9943F}" srcOrd="1" destOrd="0" presId="urn:microsoft.com/office/officeart/2009/3/layout/SnapshotPictureList"/>
    <dgm:cxn modelId="{12D4A6C4-B5FF-425B-B7C8-637B64291C3E}" type="presParOf" srcId="{0078768D-A2AE-4083-B3A0-24DB51D2DA02}" destId="{09398947-262E-45EE-A714-B4E152172AA9}" srcOrd="2" destOrd="0" presId="urn:microsoft.com/office/officeart/2009/3/layout/SnapshotPictureList"/>
    <dgm:cxn modelId="{84B6C3A5-50A3-4173-BA53-FBEE151FA65F}" type="presParOf" srcId="{0078768D-A2AE-4083-B3A0-24DB51D2DA02}" destId="{00F224E1-61EB-47BE-B30A-87BD1A8919A6}" srcOrd="3" destOrd="0" presId="urn:microsoft.com/office/officeart/2009/3/layout/SnapshotPictureList"/>
    <dgm:cxn modelId="{A4B86C2C-8418-4427-8BF1-EB953B4B551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ADED6387-8365-41A3-8079-C5DE6A89D708}" type="presOf" srcId="{0F01402A-044E-44F9-A655-268C37C481EB}" destId="{ACEFAEE4-ED92-4CFA-81F5-100A4EE9943F}" srcOrd="0" destOrd="0" presId="urn:microsoft.com/office/officeart/2009/3/layout/SnapshotPictureList"/>
    <dgm:cxn modelId="{CBAD0FAA-AD52-442F-BC62-35E2B20E6B74}" type="presOf" srcId="{6CAF8353-35AC-477E-ADC9-2549803AF784}" destId="{904E6774-D42E-412F-B461-86C814E7DD61}" srcOrd="0" destOrd="0" presId="urn:microsoft.com/office/officeart/2009/3/layout/SnapshotPictureList"/>
    <dgm:cxn modelId="{DA2CA5F0-28B8-4A31-A51D-36A0F95717F4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D4889B80-D017-4FAB-AF2E-48F1F5435A32}" type="presParOf" srcId="{904E6774-D42E-412F-B461-86C814E7DD61}" destId="{0078768D-A2AE-4083-B3A0-24DB51D2DA02}" srcOrd="0" destOrd="0" presId="urn:microsoft.com/office/officeart/2009/3/layout/SnapshotPictureList"/>
    <dgm:cxn modelId="{E49EA2AC-1238-4F66-AE35-CC19B417CD32}" type="presParOf" srcId="{0078768D-A2AE-4083-B3A0-24DB51D2DA02}" destId="{7A278560-E547-4271-A5E8-6CE854B399F4}" srcOrd="0" destOrd="0" presId="urn:microsoft.com/office/officeart/2009/3/layout/SnapshotPictureList"/>
    <dgm:cxn modelId="{05C99B86-980A-43CA-9756-A00F91E42380}" type="presParOf" srcId="{0078768D-A2AE-4083-B3A0-24DB51D2DA02}" destId="{ACEFAEE4-ED92-4CFA-81F5-100A4EE9943F}" srcOrd="1" destOrd="0" presId="urn:microsoft.com/office/officeart/2009/3/layout/SnapshotPictureList"/>
    <dgm:cxn modelId="{2B4D8611-F471-45C3-89A1-127DB9A6E205}" type="presParOf" srcId="{0078768D-A2AE-4083-B3A0-24DB51D2DA02}" destId="{09398947-262E-45EE-A714-B4E152172AA9}" srcOrd="2" destOrd="0" presId="urn:microsoft.com/office/officeart/2009/3/layout/SnapshotPictureList"/>
    <dgm:cxn modelId="{DB1326C5-5DAC-48E4-9F0A-3F90FF3C8680}" type="presParOf" srcId="{0078768D-A2AE-4083-B3A0-24DB51D2DA02}" destId="{00F224E1-61EB-47BE-B30A-87BD1A8919A6}" srcOrd="3" destOrd="0" presId="urn:microsoft.com/office/officeart/2009/3/layout/SnapshotPictureList"/>
    <dgm:cxn modelId="{717556F3-523F-4AF7-912C-CF5F80B8CD5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84EFA76D-3320-4345-8B8D-51D235D32239}" type="presOf" srcId="{0F01402A-044E-44F9-A655-268C37C481EB}" destId="{ACEFAEE4-ED92-4CFA-81F5-100A4EE9943F}" srcOrd="0" destOrd="0" presId="urn:microsoft.com/office/officeart/2009/3/layout/SnapshotPictureList"/>
    <dgm:cxn modelId="{2951C961-07C6-4365-BA70-5CC942001C18}" type="presOf" srcId="{3B353BF6-59BA-4A18-A61F-F1D9B603E7E7}" destId="{09398947-262E-45EE-A714-B4E152172AA9}" srcOrd="0" destOrd="0" presId="urn:microsoft.com/office/officeart/2009/3/layout/SnapshotPictureList"/>
    <dgm:cxn modelId="{0C54222E-4B63-4464-8581-F1A23BD014BD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9CF9EEC-1A3F-4596-85A0-CFDE5FB3551C}" type="presParOf" srcId="{904E6774-D42E-412F-B461-86C814E7DD61}" destId="{0078768D-A2AE-4083-B3A0-24DB51D2DA02}" srcOrd="0" destOrd="0" presId="urn:microsoft.com/office/officeart/2009/3/layout/SnapshotPictureList"/>
    <dgm:cxn modelId="{E0F12A56-F6B7-479B-B9C9-E3ACAB0410F5}" type="presParOf" srcId="{0078768D-A2AE-4083-B3A0-24DB51D2DA02}" destId="{7A278560-E547-4271-A5E8-6CE854B399F4}" srcOrd="0" destOrd="0" presId="urn:microsoft.com/office/officeart/2009/3/layout/SnapshotPictureList"/>
    <dgm:cxn modelId="{B383CB88-EE30-408F-80E2-C7BDBDD8F4F1}" type="presParOf" srcId="{0078768D-A2AE-4083-B3A0-24DB51D2DA02}" destId="{ACEFAEE4-ED92-4CFA-81F5-100A4EE9943F}" srcOrd="1" destOrd="0" presId="urn:microsoft.com/office/officeart/2009/3/layout/SnapshotPictureList"/>
    <dgm:cxn modelId="{FD485437-0068-4BE8-A6D1-9D43DD107A63}" type="presParOf" srcId="{0078768D-A2AE-4083-B3A0-24DB51D2DA02}" destId="{09398947-262E-45EE-A714-B4E152172AA9}" srcOrd="2" destOrd="0" presId="urn:microsoft.com/office/officeart/2009/3/layout/SnapshotPictureList"/>
    <dgm:cxn modelId="{1DE2CA15-099D-43AF-8093-194323A07012}" type="presParOf" srcId="{0078768D-A2AE-4083-B3A0-24DB51D2DA02}" destId="{00F224E1-61EB-47BE-B30A-87BD1A8919A6}" srcOrd="3" destOrd="0" presId="urn:microsoft.com/office/officeart/2009/3/layout/SnapshotPictureList"/>
    <dgm:cxn modelId="{B3294786-A901-4C3F-87B7-02495EF399AD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3FF92500-22B9-4BEE-A77A-D42F48708EC4}" type="presOf" srcId="{6CAF8353-35AC-477E-ADC9-2549803AF784}" destId="{904E6774-D42E-412F-B461-86C814E7DD61}" srcOrd="0" destOrd="0" presId="urn:microsoft.com/office/officeart/2009/3/layout/SnapshotPictureList"/>
    <dgm:cxn modelId="{2316F945-8097-40E9-BF3D-DAB98390BD7D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D45FD918-2F2C-4B0F-BA01-511B37FF9116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DD4953D-9620-4B32-AAA8-E7854A56D9F2}" type="presParOf" srcId="{904E6774-D42E-412F-B461-86C814E7DD61}" destId="{0078768D-A2AE-4083-B3A0-24DB51D2DA02}" srcOrd="0" destOrd="0" presId="urn:microsoft.com/office/officeart/2009/3/layout/SnapshotPictureList"/>
    <dgm:cxn modelId="{5D3ABE22-1633-41AF-B0C4-33882C26D9A4}" type="presParOf" srcId="{0078768D-A2AE-4083-B3A0-24DB51D2DA02}" destId="{7A278560-E547-4271-A5E8-6CE854B399F4}" srcOrd="0" destOrd="0" presId="urn:microsoft.com/office/officeart/2009/3/layout/SnapshotPictureList"/>
    <dgm:cxn modelId="{BB492037-4AC8-4262-86C8-B4BA3F307E7C}" type="presParOf" srcId="{0078768D-A2AE-4083-B3A0-24DB51D2DA02}" destId="{ACEFAEE4-ED92-4CFA-81F5-100A4EE9943F}" srcOrd="1" destOrd="0" presId="urn:microsoft.com/office/officeart/2009/3/layout/SnapshotPictureList"/>
    <dgm:cxn modelId="{53BD6CCF-E66B-4205-A198-C71D5D1FC7DC}" type="presParOf" srcId="{0078768D-A2AE-4083-B3A0-24DB51D2DA02}" destId="{09398947-262E-45EE-A714-B4E152172AA9}" srcOrd="2" destOrd="0" presId="urn:microsoft.com/office/officeart/2009/3/layout/SnapshotPictureList"/>
    <dgm:cxn modelId="{875F6128-4223-4E73-AECD-695AEB15C9CA}" type="presParOf" srcId="{0078768D-A2AE-4083-B3A0-24DB51D2DA02}" destId="{00F224E1-61EB-47BE-B30A-87BD1A8919A6}" srcOrd="3" destOrd="0" presId="urn:microsoft.com/office/officeart/2009/3/layout/SnapshotPictureList"/>
    <dgm:cxn modelId="{76F109B3-6F33-4577-ACA0-CD212D954E7A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3B79AF55-633C-45E1-B915-8E0458DBB2CA}" type="presOf" srcId="{0F01402A-044E-44F9-A655-268C37C481EB}" destId="{ACEFAEE4-ED92-4CFA-81F5-100A4EE9943F}" srcOrd="0" destOrd="0" presId="urn:microsoft.com/office/officeart/2009/3/layout/SnapshotPictureList"/>
    <dgm:cxn modelId="{BBEC837F-F025-40B9-A25D-BCE5FA1E9C82}" type="presOf" srcId="{6CAF8353-35AC-477E-ADC9-2549803AF784}" destId="{904E6774-D42E-412F-B461-86C814E7DD61}" srcOrd="0" destOrd="0" presId="urn:microsoft.com/office/officeart/2009/3/layout/SnapshotPictureList"/>
    <dgm:cxn modelId="{9778A422-7275-49E3-AC85-2F5DFF9000E3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01347F5-79E0-49EF-B865-3DEF2935D926}" type="presParOf" srcId="{904E6774-D42E-412F-B461-86C814E7DD61}" destId="{0078768D-A2AE-4083-B3A0-24DB51D2DA02}" srcOrd="0" destOrd="0" presId="urn:microsoft.com/office/officeart/2009/3/layout/SnapshotPictureList"/>
    <dgm:cxn modelId="{63363A39-21CC-43B2-B16D-35D71FA4A8FE}" type="presParOf" srcId="{0078768D-A2AE-4083-B3A0-24DB51D2DA02}" destId="{7A278560-E547-4271-A5E8-6CE854B399F4}" srcOrd="0" destOrd="0" presId="urn:microsoft.com/office/officeart/2009/3/layout/SnapshotPictureList"/>
    <dgm:cxn modelId="{35628015-D00A-46DB-B630-2E22B585C909}" type="presParOf" srcId="{0078768D-A2AE-4083-B3A0-24DB51D2DA02}" destId="{ACEFAEE4-ED92-4CFA-81F5-100A4EE9943F}" srcOrd="1" destOrd="0" presId="urn:microsoft.com/office/officeart/2009/3/layout/SnapshotPictureList"/>
    <dgm:cxn modelId="{1D493E66-033E-4691-B304-69AEE50E9D62}" type="presParOf" srcId="{0078768D-A2AE-4083-B3A0-24DB51D2DA02}" destId="{09398947-262E-45EE-A714-B4E152172AA9}" srcOrd="2" destOrd="0" presId="urn:microsoft.com/office/officeart/2009/3/layout/SnapshotPictureList"/>
    <dgm:cxn modelId="{765C3D13-28FE-49F8-B5E7-8167343A0144}" type="presParOf" srcId="{0078768D-A2AE-4083-B3A0-24DB51D2DA02}" destId="{00F224E1-61EB-47BE-B30A-87BD1A8919A6}" srcOrd="3" destOrd="0" presId="urn:microsoft.com/office/officeart/2009/3/layout/SnapshotPictureList"/>
    <dgm:cxn modelId="{D64E3B57-2F8C-4B01-9330-C919F1763B4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4499D6A1-97E1-4803-B388-09E8AD292679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C7877165-D2D6-48EF-8328-CB883B24733F}" type="presOf" srcId="{3B353BF6-59BA-4A18-A61F-F1D9B603E7E7}" destId="{09398947-262E-45EE-A714-B4E152172AA9}" srcOrd="0" destOrd="0" presId="urn:microsoft.com/office/officeart/2009/3/layout/SnapshotPictureList"/>
    <dgm:cxn modelId="{D099402C-AD4F-4B31-A5F5-E897E22F8570}" type="presOf" srcId="{0F01402A-044E-44F9-A655-268C37C481EB}" destId="{ACEFAEE4-ED92-4CFA-81F5-100A4EE9943F}" srcOrd="0" destOrd="0" presId="urn:microsoft.com/office/officeart/2009/3/layout/SnapshotPictureList"/>
    <dgm:cxn modelId="{EB353688-4238-42BC-BCBF-3B2B866D73EB}" type="presParOf" srcId="{904E6774-D42E-412F-B461-86C814E7DD61}" destId="{0078768D-A2AE-4083-B3A0-24DB51D2DA02}" srcOrd="0" destOrd="0" presId="urn:microsoft.com/office/officeart/2009/3/layout/SnapshotPictureList"/>
    <dgm:cxn modelId="{3D4735F4-1373-4348-A155-FC57E2CC5651}" type="presParOf" srcId="{0078768D-A2AE-4083-B3A0-24DB51D2DA02}" destId="{7A278560-E547-4271-A5E8-6CE854B399F4}" srcOrd="0" destOrd="0" presId="urn:microsoft.com/office/officeart/2009/3/layout/SnapshotPictureList"/>
    <dgm:cxn modelId="{4425B4BE-8777-46AE-9E61-D8AA98D6F54C}" type="presParOf" srcId="{0078768D-A2AE-4083-B3A0-24DB51D2DA02}" destId="{ACEFAEE4-ED92-4CFA-81F5-100A4EE9943F}" srcOrd="1" destOrd="0" presId="urn:microsoft.com/office/officeart/2009/3/layout/SnapshotPictureList"/>
    <dgm:cxn modelId="{DE7F70C3-D678-4465-9B50-06D07BD95E57}" type="presParOf" srcId="{0078768D-A2AE-4083-B3A0-24DB51D2DA02}" destId="{09398947-262E-45EE-A714-B4E152172AA9}" srcOrd="2" destOrd="0" presId="urn:microsoft.com/office/officeart/2009/3/layout/SnapshotPictureList"/>
    <dgm:cxn modelId="{ECA0FC51-961E-4E80-BD02-914DD63E878E}" type="presParOf" srcId="{0078768D-A2AE-4083-B3A0-24DB51D2DA02}" destId="{00F224E1-61EB-47BE-B30A-87BD1A8919A6}" srcOrd="3" destOrd="0" presId="urn:microsoft.com/office/officeart/2009/3/layout/SnapshotPictureList"/>
    <dgm:cxn modelId="{60102C50-3FA0-4267-9606-EBD5B440CDA9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3AA343B1-59D9-4C3C-BAD3-890C0DBC7A48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E33997A3-750B-4D0E-89FB-4ED45ADDCFD9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751A64A-E49C-4892-8E9E-85423413529C}" type="presOf" srcId="{6CAF8353-35AC-477E-ADC9-2549803AF784}" destId="{904E6774-D42E-412F-B461-86C814E7DD61}" srcOrd="0" destOrd="0" presId="urn:microsoft.com/office/officeart/2009/3/layout/SnapshotPictureList"/>
    <dgm:cxn modelId="{D05504DA-396B-4C8E-A0BA-600A52E22C01}" type="presParOf" srcId="{904E6774-D42E-412F-B461-86C814E7DD61}" destId="{0078768D-A2AE-4083-B3A0-24DB51D2DA02}" srcOrd="0" destOrd="0" presId="urn:microsoft.com/office/officeart/2009/3/layout/SnapshotPictureList"/>
    <dgm:cxn modelId="{2BDE6723-F255-4362-8F27-87E6D6C8A24E}" type="presParOf" srcId="{0078768D-A2AE-4083-B3A0-24DB51D2DA02}" destId="{7A278560-E547-4271-A5E8-6CE854B399F4}" srcOrd="0" destOrd="0" presId="urn:microsoft.com/office/officeart/2009/3/layout/SnapshotPictureList"/>
    <dgm:cxn modelId="{4EEA0DF5-BC79-49D8-BFC7-405218CFF0A2}" type="presParOf" srcId="{0078768D-A2AE-4083-B3A0-24DB51D2DA02}" destId="{ACEFAEE4-ED92-4CFA-81F5-100A4EE9943F}" srcOrd="1" destOrd="0" presId="urn:microsoft.com/office/officeart/2009/3/layout/SnapshotPictureList"/>
    <dgm:cxn modelId="{F560B9E2-D4DC-437C-810A-F42629D8BFF9}" type="presParOf" srcId="{0078768D-A2AE-4083-B3A0-24DB51D2DA02}" destId="{09398947-262E-45EE-A714-B4E152172AA9}" srcOrd="2" destOrd="0" presId="urn:microsoft.com/office/officeart/2009/3/layout/SnapshotPictureList"/>
    <dgm:cxn modelId="{B9B3E9CC-2A1D-4595-A369-7CF2BD18B1D0}" type="presParOf" srcId="{0078768D-A2AE-4083-B3A0-24DB51D2DA02}" destId="{00F224E1-61EB-47BE-B30A-87BD1A8919A6}" srcOrd="3" destOrd="0" presId="urn:microsoft.com/office/officeart/2009/3/layout/SnapshotPictureList"/>
    <dgm:cxn modelId="{7BE90EAE-3754-4275-A695-BAB1F1E658D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ATR:</a:t>
          </a:r>
        </a:p>
        <a:p>
          <a:r>
            <a:rPr lang="es-ES" sz="1800" dirty="0" smtClean="0">
              <a:latin typeface="Garamond" panose="02020404030301010803" pitchFamily="18" charset="0"/>
            </a:rPr>
            <a:t>·Dentro del 80% del ATR</a:t>
          </a:r>
        </a:p>
        <a:p>
          <a:r>
            <a:rPr lang="es-ES" sz="1800" dirty="0" smtClean="0">
              <a:latin typeface="Garamond" panose="02020404030301010803" pitchFamily="18" charset="0"/>
            </a:rPr>
            <a:t>Pendiente de la tendencia:</a:t>
          </a:r>
        </a:p>
        <a:p>
          <a:r>
            <a:rPr lang="es-ES" sz="1800" dirty="0" smtClean="0">
              <a:latin typeface="Garamond" panose="02020404030301010803" pitchFamily="18" charset="0"/>
            </a:rPr>
            <a:t>Lateral</a:t>
          </a:r>
        </a:p>
        <a:p>
          <a:r>
            <a:rPr lang="es-ES" sz="1800" dirty="0" smtClean="0">
              <a:latin typeface="Garamond" panose="02020404030301010803" pitchFamily="18" charset="0"/>
            </a:rPr>
            <a:t>Áreas de confluencia:</a:t>
          </a:r>
        </a:p>
        <a:p>
          <a:r>
            <a:rPr lang="es-ES" sz="1800" dirty="0" smtClean="0">
              <a:latin typeface="Garamond" panose="02020404030301010803" pitchFamily="18" charset="0"/>
            </a:rPr>
            <a:t>Suelo y línea de tendencia rota</a:t>
          </a:r>
        </a:p>
        <a:p>
          <a:r>
            <a:rPr lang="es-ES" sz="1800" dirty="0" smtClean="0">
              <a:latin typeface="Garamond" panose="02020404030301010803" pitchFamily="18" charset="0"/>
            </a:rPr>
            <a:t>Zona de </a:t>
          </a:r>
          <a:r>
            <a:rPr lang="es-ES" sz="1800" dirty="0" err="1" smtClean="0">
              <a:latin typeface="Garamond" panose="02020404030301010803" pitchFamily="18" charset="0"/>
            </a:rPr>
            <a:t>Market</a:t>
          </a:r>
          <a:r>
            <a:rPr lang="es-ES" sz="1800" dirty="0" smtClean="0">
              <a:latin typeface="Garamond" panose="02020404030301010803" pitchFamily="18" charset="0"/>
            </a:rPr>
            <a:t> </a:t>
          </a:r>
          <a:r>
            <a:rPr lang="es-ES" sz="1800" dirty="0" err="1" smtClean="0">
              <a:latin typeface="Garamond" panose="02020404030301010803" pitchFamily="18" charset="0"/>
            </a:rPr>
            <a:t>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r>
            <a:rPr lang="es-ES" sz="1800" dirty="0" smtClean="0">
              <a:latin typeface="Garamond" panose="02020404030301010803" pitchFamily="18" charset="0"/>
            </a:rPr>
            <a:t>·zona inferior del MP</a:t>
          </a:r>
        </a:p>
        <a:p>
          <a:r>
            <a:rPr lang="es-ES" sz="1800" dirty="0" smtClean="0">
              <a:latin typeface="Garamond" panose="02020404030301010803" pitchFamily="18" charset="0"/>
            </a:rPr>
            <a:t>Volumen de referencia:</a:t>
          </a:r>
        </a:p>
        <a:p>
          <a:r>
            <a:rPr lang="es-ES" sz="1800" dirty="0" smtClean="0">
              <a:latin typeface="Garamond" panose="02020404030301010803" pitchFamily="18" charset="0"/>
            </a:rPr>
            <a:t>·Si</a:t>
          </a:r>
        </a:p>
        <a:p>
          <a:r>
            <a:rPr lang="es-ES" sz="1800" dirty="0" smtClean="0">
              <a:latin typeface="Garamond" panose="02020404030301010803" pitchFamily="18" charset="0"/>
            </a:rPr>
            <a:t>50% del Volumen de referencia:</a:t>
          </a:r>
        </a:p>
        <a:p>
          <a:r>
            <a:rPr lang="es-ES" sz="1800" dirty="0" smtClean="0">
              <a:latin typeface="Garamond" panose="02020404030301010803" pitchFamily="18" charset="0"/>
            </a:rPr>
            <a:t>·Si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s-ES"/>
        </a:p>
      </dgm:t>
    </dgm:pt>
  </dgm:ptLst>
  <dgm:cxnLst>
    <dgm:cxn modelId="{8CF296E3-688E-48A2-85EA-508ACE1BE26B}" type="presOf" srcId="{3B353BF6-59BA-4A18-A61F-F1D9B603E7E7}" destId="{09398947-262E-45EE-A714-B4E152172AA9}" srcOrd="0" destOrd="0" presId="urn:microsoft.com/office/officeart/2009/3/layout/SnapshotPictureList"/>
    <dgm:cxn modelId="{073F043F-3497-4377-8A3F-4A5404B01B31}" type="presOf" srcId="{6CAF8353-35AC-477E-ADC9-2549803AF784}" destId="{904E6774-D42E-412F-B461-86C814E7DD61}" srcOrd="0" destOrd="0" presId="urn:microsoft.com/office/officeart/2009/3/layout/SnapshotPictureList"/>
    <dgm:cxn modelId="{DA441F6A-D0DF-4FB4-ACC6-CB0DCB013593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5BFC9DE0-A649-4225-B450-112B2E781D79}" type="presParOf" srcId="{904E6774-D42E-412F-B461-86C814E7DD61}" destId="{0078768D-A2AE-4083-B3A0-24DB51D2DA02}" srcOrd="0" destOrd="0" presId="urn:microsoft.com/office/officeart/2009/3/layout/SnapshotPictureList"/>
    <dgm:cxn modelId="{757BCD86-5F1A-405D-BE74-6A71732427AD}" type="presParOf" srcId="{0078768D-A2AE-4083-B3A0-24DB51D2DA02}" destId="{7A278560-E547-4271-A5E8-6CE854B399F4}" srcOrd="0" destOrd="0" presId="urn:microsoft.com/office/officeart/2009/3/layout/SnapshotPictureList"/>
    <dgm:cxn modelId="{413D1B76-6158-4552-AB8E-3F23F681649D}" type="presParOf" srcId="{0078768D-A2AE-4083-B3A0-24DB51D2DA02}" destId="{ACEFAEE4-ED92-4CFA-81F5-100A4EE9943F}" srcOrd="1" destOrd="0" presId="urn:microsoft.com/office/officeart/2009/3/layout/SnapshotPictureList"/>
    <dgm:cxn modelId="{BF7CEC2B-0497-44AE-88E1-FDEE87C9DFFB}" type="presParOf" srcId="{0078768D-A2AE-4083-B3A0-24DB51D2DA02}" destId="{09398947-262E-45EE-A714-B4E152172AA9}" srcOrd="2" destOrd="0" presId="urn:microsoft.com/office/officeart/2009/3/layout/SnapshotPictureList"/>
    <dgm:cxn modelId="{F531708E-C9B0-4705-BB3D-196D986A138D}" type="presParOf" srcId="{0078768D-A2AE-4083-B3A0-24DB51D2DA02}" destId="{00F224E1-61EB-47BE-B30A-87BD1A8919A6}" srcOrd="3" destOrd="0" presId="urn:microsoft.com/office/officeart/2009/3/layout/SnapshotPictureList"/>
    <dgm:cxn modelId="{30070B5E-116A-46DE-A0B5-A7D3E960853A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CF9F0C1E-F71C-4D6C-9055-5B39473577F3}" type="presOf" srcId="{0F01402A-044E-44F9-A655-268C37C481EB}" destId="{ACEFAEE4-ED92-4CFA-81F5-100A4EE9943F}" srcOrd="0" destOrd="0" presId="urn:microsoft.com/office/officeart/2009/3/layout/SnapshotPictureList"/>
    <dgm:cxn modelId="{A7D77FA5-2E03-467D-A3D6-A1611F8FF2DA}" type="presOf" srcId="{6CAF8353-35AC-477E-ADC9-2549803AF784}" destId="{904E6774-D42E-412F-B461-86C814E7DD61}" srcOrd="0" destOrd="0" presId="urn:microsoft.com/office/officeart/2009/3/layout/SnapshotPictureList"/>
    <dgm:cxn modelId="{77D8ACC9-D292-4AB9-A29A-91B757A33021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507542C6-ADCE-4DA5-9670-7A97FECA0555}" type="presParOf" srcId="{904E6774-D42E-412F-B461-86C814E7DD61}" destId="{0078768D-A2AE-4083-B3A0-24DB51D2DA02}" srcOrd="0" destOrd="0" presId="urn:microsoft.com/office/officeart/2009/3/layout/SnapshotPictureList"/>
    <dgm:cxn modelId="{B66AA063-646B-4853-837A-63CE20230AD9}" type="presParOf" srcId="{0078768D-A2AE-4083-B3A0-24DB51D2DA02}" destId="{7A278560-E547-4271-A5E8-6CE854B399F4}" srcOrd="0" destOrd="0" presId="urn:microsoft.com/office/officeart/2009/3/layout/SnapshotPictureList"/>
    <dgm:cxn modelId="{B0A7D9B1-F7DE-4F5D-AB76-2B4B9F3801F5}" type="presParOf" srcId="{0078768D-A2AE-4083-B3A0-24DB51D2DA02}" destId="{ACEFAEE4-ED92-4CFA-81F5-100A4EE9943F}" srcOrd="1" destOrd="0" presId="urn:microsoft.com/office/officeart/2009/3/layout/SnapshotPictureList"/>
    <dgm:cxn modelId="{EBD76127-C860-4D84-A9B1-787C2B8DC7E1}" type="presParOf" srcId="{0078768D-A2AE-4083-B3A0-24DB51D2DA02}" destId="{09398947-262E-45EE-A714-B4E152172AA9}" srcOrd="2" destOrd="0" presId="urn:microsoft.com/office/officeart/2009/3/layout/SnapshotPictureList"/>
    <dgm:cxn modelId="{738A241D-F97E-4795-BADB-96B1BDBD857F}" type="presParOf" srcId="{0078768D-A2AE-4083-B3A0-24DB51D2DA02}" destId="{00F224E1-61EB-47BE-B30A-87BD1A8919A6}" srcOrd="3" destOrd="0" presId="urn:microsoft.com/office/officeart/2009/3/layout/SnapshotPictureList"/>
    <dgm:cxn modelId="{7F40A97B-487B-4311-8EDD-AE14A7B49CD4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7F02D2A5-5960-4399-B8FB-50F01EB84B07}" type="presOf" srcId="{6CAF8353-35AC-477E-ADC9-2549803AF784}" destId="{904E6774-D42E-412F-B461-86C814E7DD61}" srcOrd="0" destOrd="0" presId="urn:microsoft.com/office/officeart/2009/3/layout/SnapshotPictureList"/>
    <dgm:cxn modelId="{38E9A312-AD37-472C-B898-8655BA679580}" type="presOf" srcId="{3B353BF6-59BA-4A18-A61F-F1D9B603E7E7}" destId="{09398947-262E-45EE-A714-B4E152172AA9}" srcOrd="0" destOrd="0" presId="urn:microsoft.com/office/officeart/2009/3/layout/SnapshotPictureList"/>
    <dgm:cxn modelId="{0FF4B40D-CF51-44A1-9310-603C1EF98B0B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A9FC3A06-EF7E-4759-AD54-F40EA07C2D3C}" type="presParOf" srcId="{904E6774-D42E-412F-B461-86C814E7DD61}" destId="{0078768D-A2AE-4083-B3A0-24DB51D2DA02}" srcOrd="0" destOrd="0" presId="urn:microsoft.com/office/officeart/2009/3/layout/SnapshotPictureList"/>
    <dgm:cxn modelId="{27A02D11-B15C-497F-A238-CEA87B9D421B}" type="presParOf" srcId="{0078768D-A2AE-4083-B3A0-24DB51D2DA02}" destId="{7A278560-E547-4271-A5E8-6CE854B399F4}" srcOrd="0" destOrd="0" presId="urn:microsoft.com/office/officeart/2009/3/layout/SnapshotPictureList"/>
    <dgm:cxn modelId="{E284A6A6-FB3A-46B4-8573-AF9C13B2B969}" type="presParOf" srcId="{0078768D-A2AE-4083-B3A0-24DB51D2DA02}" destId="{ACEFAEE4-ED92-4CFA-81F5-100A4EE9943F}" srcOrd="1" destOrd="0" presId="urn:microsoft.com/office/officeart/2009/3/layout/SnapshotPictureList"/>
    <dgm:cxn modelId="{62E3492F-FA6E-478D-99A2-810441569AA4}" type="presParOf" srcId="{0078768D-A2AE-4083-B3A0-24DB51D2DA02}" destId="{09398947-262E-45EE-A714-B4E152172AA9}" srcOrd="2" destOrd="0" presId="urn:microsoft.com/office/officeart/2009/3/layout/SnapshotPictureList"/>
    <dgm:cxn modelId="{20C98C1C-4815-40C4-9D72-979A07D15A50}" type="presParOf" srcId="{0078768D-A2AE-4083-B3A0-24DB51D2DA02}" destId="{00F224E1-61EB-47BE-B30A-87BD1A8919A6}" srcOrd="3" destOrd="0" presId="urn:microsoft.com/office/officeart/2009/3/layout/SnapshotPictureList"/>
    <dgm:cxn modelId="{C39DCC07-6E3F-414B-84F3-027F474C201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6D230719-A961-4063-A21A-07636ACBD109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30C6A5F-43F9-44C0-9684-D37680A7A740}" type="presOf" srcId="{0F01402A-044E-44F9-A655-268C37C481EB}" destId="{ACEFAEE4-ED92-4CFA-81F5-100A4EE9943F}" srcOrd="0" destOrd="0" presId="urn:microsoft.com/office/officeart/2009/3/layout/SnapshotPictureList"/>
    <dgm:cxn modelId="{57D0ED45-D105-4635-A5C7-6C5D63EF32AE}" type="presOf" srcId="{6CAF8353-35AC-477E-ADC9-2549803AF784}" destId="{904E6774-D42E-412F-B461-86C814E7DD61}" srcOrd="0" destOrd="0" presId="urn:microsoft.com/office/officeart/2009/3/layout/SnapshotPictureList"/>
    <dgm:cxn modelId="{DD98F2C3-C844-4D70-8947-D9849B50ADA5}" type="presParOf" srcId="{904E6774-D42E-412F-B461-86C814E7DD61}" destId="{0078768D-A2AE-4083-B3A0-24DB51D2DA02}" srcOrd="0" destOrd="0" presId="urn:microsoft.com/office/officeart/2009/3/layout/SnapshotPictureList"/>
    <dgm:cxn modelId="{5C24568F-5B7F-4642-AF35-5CC2E8F398AA}" type="presParOf" srcId="{0078768D-A2AE-4083-B3A0-24DB51D2DA02}" destId="{7A278560-E547-4271-A5E8-6CE854B399F4}" srcOrd="0" destOrd="0" presId="urn:microsoft.com/office/officeart/2009/3/layout/SnapshotPictureList"/>
    <dgm:cxn modelId="{786ABF20-AA1D-4F1B-9404-E5EAE35FA90C}" type="presParOf" srcId="{0078768D-A2AE-4083-B3A0-24DB51D2DA02}" destId="{ACEFAEE4-ED92-4CFA-81F5-100A4EE9943F}" srcOrd="1" destOrd="0" presId="urn:microsoft.com/office/officeart/2009/3/layout/SnapshotPictureList"/>
    <dgm:cxn modelId="{58DB03C5-58E5-406C-BDB5-FD3D841BE4F7}" type="presParOf" srcId="{0078768D-A2AE-4083-B3A0-24DB51D2DA02}" destId="{09398947-262E-45EE-A714-B4E152172AA9}" srcOrd="2" destOrd="0" presId="urn:microsoft.com/office/officeart/2009/3/layout/SnapshotPictureList"/>
    <dgm:cxn modelId="{A6A62065-48DA-49E1-81D6-6BCA2ECE2308}" type="presParOf" srcId="{0078768D-A2AE-4083-B3A0-24DB51D2DA02}" destId="{00F224E1-61EB-47BE-B30A-87BD1A8919A6}" srcOrd="3" destOrd="0" presId="urn:microsoft.com/office/officeart/2009/3/layout/SnapshotPictureList"/>
    <dgm:cxn modelId="{B1C7AACD-8B58-4822-B9A9-B7AA08EA971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EE9E8FC-0644-45B3-BC28-440E673D94B6}" type="presOf" srcId="{3B353BF6-59BA-4A18-A61F-F1D9B603E7E7}" destId="{09398947-262E-45EE-A714-B4E152172AA9}" srcOrd="0" destOrd="0" presId="urn:microsoft.com/office/officeart/2009/3/layout/SnapshotPictureList"/>
    <dgm:cxn modelId="{87654393-49CE-44F8-8D0B-DAECC773EA6D}" type="presOf" srcId="{6CAF8353-35AC-477E-ADC9-2549803AF784}" destId="{904E6774-D42E-412F-B461-86C814E7DD61}" srcOrd="0" destOrd="0" presId="urn:microsoft.com/office/officeart/2009/3/layout/SnapshotPictureList"/>
    <dgm:cxn modelId="{E24FBA34-14CF-41E5-868B-D6A891745D83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7C9E3C00-1A14-4A25-A242-02EC52A6B46D}" type="presParOf" srcId="{904E6774-D42E-412F-B461-86C814E7DD61}" destId="{0078768D-A2AE-4083-B3A0-24DB51D2DA02}" srcOrd="0" destOrd="0" presId="urn:microsoft.com/office/officeart/2009/3/layout/SnapshotPictureList"/>
    <dgm:cxn modelId="{4CD1C7CA-3B3A-443D-A87B-CF2746845208}" type="presParOf" srcId="{0078768D-A2AE-4083-B3A0-24DB51D2DA02}" destId="{7A278560-E547-4271-A5E8-6CE854B399F4}" srcOrd="0" destOrd="0" presId="urn:microsoft.com/office/officeart/2009/3/layout/SnapshotPictureList"/>
    <dgm:cxn modelId="{C5CC72D7-A64B-4D15-840A-F478452D49D4}" type="presParOf" srcId="{0078768D-A2AE-4083-B3A0-24DB51D2DA02}" destId="{ACEFAEE4-ED92-4CFA-81F5-100A4EE9943F}" srcOrd="1" destOrd="0" presId="urn:microsoft.com/office/officeart/2009/3/layout/SnapshotPictureList"/>
    <dgm:cxn modelId="{113D9C60-FFC5-4BBC-868F-D64D0699C278}" type="presParOf" srcId="{0078768D-A2AE-4083-B3A0-24DB51D2DA02}" destId="{09398947-262E-45EE-A714-B4E152172AA9}" srcOrd="2" destOrd="0" presId="urn:microsoft.com/office/officeart/2009/3/layout/SnapshotPictureList"/>
    <dgm:cxn modelId="{8344A8E3-23EC-440E-8080-85FC0519E3E0}" type="presParOf" srcId="{0078768D-A2AE-4083-B3A0-24DB51D2DA02}" destId="{00F224E1-61EB-47BE-B30A-87BD1A8919A6}" srcOrd="3" destOrd="0" presId="urn:microsoft.com/office/officeart/2009/3/layout/SnapshotPictureList"/>
    <dgm:cxn modelId="{2E3DDFB1-DE95-46C5-8E77-12677CDB366E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8F7E3782-4492-4961-BC91-36E97BC12121}" type="presOf" srcId="{0F01402A-044E-44F9-A655-268C37C481EB}" destId="{ACEFAEE4-ED92-4CFA-81F5-100A4EE9943F}" srcOrd="0" destOrd="0" presId="urn:microsoft.com/office/officeart/2009/3/layout/SnapshotPictureList"/>
    <dgm:cxn modelId="{75459037-0EF5-4208-8395-95F0BC8CDE15}" type="presOf" srcId="{6CAF8353-35AC-477E-ADC9-2549803AF784}" destId="{904E6774-D42E-412F-B461-86C814E7DD61}" srcOrd="0" destOrd="0" presId="urn:microsoft.com/office/officeart/2009/3/layout/SnapshotPictureList"/>
    <dgm:cxn modelId="{5C87E2D9-99DA-4B7C-AFEB-28E585E02D3F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7E40FD82-3081-46DB-899F-A4B4EA08C0E3}" type="presParOf" srcId="{904E6774-D42E-412F-B461-86C814E7DD61}" destId="{0078768D-A2AE-4083-B3A0-24DB51D2DA02}" srcOrd="0" destOrd="0" presId="urn:microsoft.com/office/officeart/2009/3/layout/SnapshotPictureList"/>
    <dgm:cxn modelId="{B0791AB3-D316-4531-8497-8ADA71B00DE8}" type="presParOf" srcId="{0078768D-A2AE-4083-B3A0-24DB51D2DA02}" destId="{7A278560-E547-4271-A5E8-6CE854B399F4}" srcOrd="0" destOrd="0" presId="urn:microsoft.com/office/officeart/2009/3/layout/SnapshotPictureList"/>
    <dgm:cxn modelId="{28D78C88-3FE2-434E-8422-3E98D949EBAF}" type="presParOf" srcId="{0078768D-A2AE-4083-B3A0-24DB51D2DA02}" destId="{ACEFAEE4-ED92-4CFA-81F5-100A4EE9943F}" srcOrd="1" destOrd="0" presId="urn:microsoft.com/office/officeart/2009/3/layout/SnapshotPictureList"/>
    <dgm:cxn modelId="{E34F5EB9-740F-42B1-8019-BDC1DFEA5EF1}" type="presParOf" srcId="{0078768D-A2AE-4083-B3A0-24DB51D2DA02}" destId="{09398947-262E-45EE-A714-B4E152172AA9}" srcOrd="2" destOrd="0" presId="urn:microsoft.com/office/officeart/2009/3/layout/SnapshotPictureList"/>
    <dgm:cxn modelId="{03BE282B-D674-4511-8EC2-D536D1481BC9}" type="presParOf" srcId="{0078768D-A2AE-4083-B3A0-24DB51D2DA02}" destId="{00F224E1-61EB-47BE-B30A-87BD1A8919A6}" srcOrd="3" destOrd="0" presId="urn:microsoft.com/office/officeart/2009/3/layout/SnapshotPictureList"/>
    <dgm:cxn modelId="{0D4184BA-977D-4568-8F92-3E6CAAF7E375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AD73CCE6-F9C5-4677-87A1-97D9B19EABF6}" type="presOf" srcId="{0F01402A-044E-44F9-A655-268C37C481EB}" destId="{ACEFAEE4-ED92-4CFA-81F5-100A4EE9943F}" srcOrd="0" destOrd="0" presId="urn:microsoft.com/office/officeart/2009/3/layout/SnapshotPictureList"/>
    <dgm:cxn modelId="{19990913-D783-4FDA-9C28-52055DB20BA2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2A085C69-25FA-4E56-9256-C9C3EECF06B8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7C9FA252-FD98-4EDB-B9F6-D7C5FC2A0F53}" type="presParOf" srcId="{904E6774-D42E-412F-B461-86C814E7DD61}" destId="{0078768D-A2AE-4083-B3A0-24DB51D2DA02}" srcOrd="0" destOrd="0" presId="urn:microsoft.com/office/officeart/2009/3/layout/SnapshotPictureList"/>
    <dgm:cxn modelId="{68DEE9C7-B4B8-489D-A9B5-11DF3E1F01AE}" type="presParOf" srcId="{0078768D-A2AE-4083-B3A0-24DB51D2DA02}" destId="{7A278560-E547-4271-A5E8-6CE854B399F4}" srcOrd="0" destOrd="0" presId="urn:microsoft.com/office/officeart/2009/3/layout/SnapshotPictureList"/>
    <dgm:cxn modelId="{3D409D0A-173E-4496-8A58-FEE24B89E86C}" type="presParOf" srcId="{0078768D-A2AE-4083-B3A0-24DB51D2DA02}" destId="{ACEFAEE4-ED92-4CFA-81F5-100A4EE9943F}" srcOrd="1" destOrd="0" presId="urn:microsoft.com/office/officeart/2009/3/layout/SnapshotPictureList"/>
    <dgm:cxn modelId="{FE516113-EF77-4D6A-803D-8B5A045090C0}" type="presParOf" srcId="{0078768D-A2AE-4083-B3A0-24DB51D2DA02}" destId="{09398947-262E-45EE-A714-B4E152172AA9}" srcOrd="2" destOrd="0" presId="urn:microsoft.com/office/officeart/2009/3/layout/SnapshotPictureList"/>
    <dgm:cxn modelId="{450B5154-BF94-4A53-B4A1-10F0083E54A4}" type="presParOf" srcId="{0078768D-A2AE-4083-B3A0-24DB51D2DA02}" destId="{00F224E1-61EB-47BE-B30A-87BD1A8919A6}" srcOrd="3" destOrd="0" presId="urn:microsoft.com/office/officeart/2009/3/layout/SnapshotPictureList"/>
    <dgm:cxn modelId="{4AFE2345-ED10-4D73-A363-7B130817F489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1DA89126-7CC2-45FB-BA75-D1B65A91251C}" type="presOf" srcId="{3B353BF6-59BA-4A18-A61F-F1D9B603E7E7}" destId="{09398947-262E-45EE-A714-B4E152172AA9}" srcOrd="0" destOrd="0" presId="urn:microsoft.com/office/officeart/2009/3/layout/SnapshotPictureList"/>
    <dgm:cxn modelId="{959D190E-246F-4419-8866-9F1C69F3B48F}" type="presOf" srcId="{0F01402A-044E-44F9-A655-268C37C481EB}" destId="{ACEFAEE4-ED92-4CFA-81F5-100A4EE9943F}" srcOrd="0" destOrd="0" presId="urn:microsoft.com/office/officeart/2009/3/layout/SnapshotPictureList"/>
    <dgm:cxn modelId="{94AC784B-602A-4352-8C66-C21198DD4640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0FB311EE-CD0A-44ED-97E7-8475945D8508}" type="presParOf" srcId="{904E6774-D42E-412F-B461-86C814E7DD61}" destId="{0078768D-A2AE-4083-B3A0-24DB51D2DA02}" srcOrd="0" destOrd="0" presId="urn:microsoft.com/office/officeart/2009/3/layout/SnapshotPictureList"/>
    <dgm:cxn modelId="{C8B35E77-21FF-444F-80A0-F0F08D22F6A6}" type="presParOf" srcId="{0078768D-A2AE-4083-B3A0-24DB51D2DA02}" destId="{7A278560-E547-4271-A5E8-6CE854B399F4}" srcOrd="0" destOrd="0" presId="urn:microsoft.com/office/officeart/2009/3/layout/SnapshotPictureList"/>
    <dgm:cxn modelId="{1EFB7F71-9E88-4914-AEAB-671090AB3263}" type="presParOf" srcId="{0078768D-A2AE-4083-B3A0-24DB51D2DA02}" destId="{ACEFAEE4-ED92-4CFA-81F5-100A4EE9943F}" srcOrd="1" destOrd="0" presId="urn:microsoft.com/office/officeart/2009/3/layout/SnapshotPictureList"/>
    <dgm:cxn modelId="{579525A8-FA09-4B87-A38E-8161D611CDF3}" type="presParOf" srcId="{0078768D-A2AE-4083-B3A0-24DB51D2DA02}" destId="{09398947-262E-45EE-A714-B4E152172AA9}" srcOrd="2" destOrd="0" presId="urn:microsoft.com/office/officeart/2009/3/layout/SnapshotPictureList"/>
    <dgm:cxn modelId="{73229A31-E440-4A60-A784-1C18BF41C506}" type="presParOf" srcId="{0078768D-A2AE-4083-B3A0-24DB51D2DA02}" destId="{00F224E1-61EB-47BE-B30A-87BD1A8919A6}" srcOrd="3" destOrd="0" presId="urn:microsoft.com/office/officeart/2009/3/layout/SnapshotPictureList"/>
    <dgm:cxn modelId="{BCE5FE4C-DFC4-4A0F-B1AE-BB9BE1917B4D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1D9C0E90-93DA-4909-90E6-F275EBAF20D7}" type="presOf" srcId="{6CAF8353-35AC-477E-ADC9-2549803AF784}" destId="{904E6774-D42E-412F-B461-86C814E7DD61}" srcOrd="0" destOrd="0" presId="urn:microsoft.com/office/officeart/2009/3/layout/SnapshotPictureList"/>
    <dgm:cxn modelId="{F0F0CDEA-CE1B-41D8-BFE1-E7523FE11410}" type="presOf" srcId="{3B353BF6-59BA-4A18-A61F-F1D9B603E7E7}" destId="{09398947-262E-45EE-A714-B4E152172AA9}" srcOrd="0" destOrd="0" presId="urn:microsoft.com/office/officeart/2009/3/layout/SnapshotPictureList"/>
    <dgm:cxn modelId="{4F8CA0BD-3FC4-4AB1-A4B1-63239356812D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0239F95D-4826-4658-AAD2-138545497B42}" type="presParOf" srcId="{904E6774-D42E-412F-B461-86C814E7DD61}" destId="{0078768D-A2AE-4083-B3A0-24DB51D2DA02}" srcOrd="0" destOrd="0" presId="urn:microsoft.com/office/officeart/2009/3/layout/SnapshotPictureList"/>
    <dgm:cxn modelId="{D3865A9A-4169-41E2-88CB-F6A1965F7DE1}" type="presParOf" srcId="{0078768D-A2AE-4083-B3A0-24DB51D2DA02}" destId="{7A278560-E547-4271-A5E8-6CE854B399F4}" srcOrd="0" destOrd="0" presId="urn:microsoft.com/office/officeart/2009/3/layout/SnapshotPictureList"/>
    <dgm:cxn modelId="{AFFC66AA-360A-4110-994B-CA6A91927C20}" type="presParOf" srcId="{0078768D-A2AE-4083-B3A0-24DB51D2DA02}" destId="{ACEFAEE4-ED92-4CFA-81F5-100A4EE9943F}" srcOrd="1" destOrd="0" presId="urn:microsoft.com/office/officeart/2009/3/layout/SnapshotPictureList"/>
    <dgm:cxn modelId="{9C87621E-5D85-471B-9DB4-7D8D3D1A3123}" type="presParOf" srcId="{0078768D-A2AE-4083-B3A0-24DB51D2DA02}" destId="{09398947-262E-45EE-A714-B4E152172AA9}" srcOrd="2" destOrd="0" presId="urn:microsoft.com/office/officeart/2009/3/layout/SnapshotPictureList"/>
    <dgm:cxn modelId="{1CE91578-1CB8-46F8-841F-9102467C7439}" type="presParOf" srcId="{0078768D-A2AE-4083-B3A0-24DB51D2DA02}" destId="{00F224E1-61EB-47BE-B30A-87BD1A8919A6}" srcOrd="3" destOrd="0" presId="urn:microsoft.com/office/officeart/2009/3/layout/SnapshotPictureList"/>
    <dgm:cxn modelId="{892D371C-1D5C-4CFE-8096-2841A3CEF6B8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CA070C5F-CB0F-419B-9882-E888AF554802}" type="presOf" srcId="{3B353BF6-59BA-4A18-A61F-F1D9B603E7E7}" destId="{09398947-262E-45EE-A714-B4E152172AA9}" srcOrd="0" destOrd="0" presId="urn:microsoft.com/office/officeart/2009/3/layout/SnapshotPictureList"/>
    <dgm:cxn modelId="{6B8FDEB9-8334-4A44-8FE9-5F97BA29A4B3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4EC70D42-010D-4BCD-BD92-5092752D27F7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B92BC94C-3843-45D7-8566-1C7DE1602EEE}" type="presParOf" srcId="{904E6774-D42E-412F-B461-86C814E7DD61}" destId="{0078768D-A2AE-4083-B3A0-24DB51D2DA02}" srcOrd="0" destOrd="0" presId="urn:microsoft.com/office/officeart/2009/3/layout/SnapshotPictureList"/>
    <dgm:cxn modelId="{D992798E-5025-4D33-B83D-126F85D119A2}" type="presParOf" srcId="{0078768D-A2AE-4083-B3A0-24DB51D2DA02}" destId="{7A278560-E547-4271-A5E8-6CE854B399F4}" srcOrd="0" destOrd="0" presId="urn:microsoft.com/office/officeart/2009/3/layout/SnapshotPictureList"/>
    <dgm:cxn modelId="{DF14A3FA-0B96-4A80-A13F-74D3C9D6D2CC}" type="presParOf" srcId="{0078768D-A2AE-4083-B3A0-24DB51D2DA02}" destId="{ACEFAEE4-ED92-4CFA-81F5-100A4EE9943F}" srcOrd="1" destOrd="0" presId="urn:microsoft.com/office/officeart/2009/3/layout/SnapshotPictureList"/>
    <dgm:cxn modelId="{3028A2C1-1AD1-4544-BE03-6C8D215DD384}" type="presParOf" srcId="{0078768D-A2AE-4083-B3A0-24DB51D2DA02}" destId="{09398947-262E-45EE-A714-B4E152172AA9}" srcOrd="2" destOrd="0" presId="urn:microsoft.com/office/officeart/2009/3/layout/SnapshotPictureList"/>
    <dgm:cxn modelId="{11C7BD28-D8A1-4D1B-8F27-CA46AEF81924}" type="presParOf" srcId="{0078768D-A2AE-4083-B3A0-24DB51D2DA02}" destId="{00F224E1-61EB-47BE-B30A-87BD1A8919A6}" srcOrd="3" destOrd="0" presId="urn:microsoft.com/office/officeart/2009/3/layout/SnapshotPictureList"/>
    <dgm:cxn modelId="{D6C62A2E-5188-4154-9BF9-61AD02C2ED7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2F3C06B6-5EB4-4F86-A694-4C9CBC76040E}" type="presOf" srcId="{0F01402A-044E-44F9-A655-268C37C481EB}" destId="{ACEFAEE4-ED92-4CFA-81F5-100A4EE9943F}" srcOrd="0" destOrd="0" presId="urn:microsoft.com/office/officeart/2009/3/layout/SnapshotPictureList"/>
    <dgm:cxn modelId="{73B937D0-1CA6-484C-9FD3-50686DCC1ED3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FB8C7DBA-ABED-4132-AFB0-FBA7FBA5B265}" type="presOf" srcId="{6CAF8353-35AC-477E-ADC9-2549803AF784}" destId="{904E6774-D42E-412F-B461-86C814E7DD61}" srcOrd="0" destOrd="0" presId="urn:microsoft.com/office/officeart/2009/3/layout/SnapshotPictureList"/>
    <dgm:cxn modelId="{E0EF0F6F-F152-40DE-8F9A-69B7BF4F8E31}" type="presParOf" srcId="{904E6774-D42E-412F-B461-86C814E7DD61}" destId="{0078768D-A2AE-4083-B3A0-24DB51D2DA02}" srcOrd="0" destOrd="0" presId="urn:microsoft.com/office/officeart/2009/3/layout/SnapshotPictureList"/>
    <dgm:cxn modelId="{5E5B982E-1BE4-44AB-9BC1-9EADFAB1A530}" type="presParOf" srcId="{0078768D-A2AE-4083-B3A0-24DB51D2DA02}" destId="{7A278560-E547-4271-A5E8-6CE854B399F4}" srcOrd="0" destOrd="0" presId="urn:microsoft.com/office/officeart/2009/3/layout/SnapshotPictureList"/>
    <dgm:cxn modelId="{837FA6DE-4965-47D7-8061-121287BA7D52}" type="presParOf" srcId="{0078768D-A2AE-4083-B3A0-24DB51D2DA02}" destId="{ACEFAEE4-ED92-4CFA-81F5-100A4EE9943F}" srcOrd="1" destOrd="0" presId="urn:microsoft.com/office/officeart/2009/3/layout/SnapshotPictureList"/>
    <dgm:cxn modelId="{4278202F-839A-4E43-82C4-0308FA7E38D0}" type="presParOf" srcId="{0078768D-A2AE-4083-B3A0-24DB51D2DA02}" destId="{09398947-262E-45EE-A714-B4E152172AA9}" srcOrd="2" destOrd="0" presId="urn:microsoft.com/office/officeart/2009/3/layout/SnapshotPictureList"/>
    <dgm:cxn modelId="{59FBA998-0E62-4877-B65F-9C2D7983BD3C}" type="presParOf" srcId="{0078768D-A2AE-4083-B3A0-24DB51D2DA02}" destId="{00F224E1-61EB-47BE-B30A-87BD1A8919A6}" srcOrd="3" destOrd="0" presId="urn:microsoft.com/office/officeart/2009/3/layout/SnapshotPictureList"/>
    <dgm:cxn modelId="{62AFF786-01B2-4701-98D7-82DA5A020A9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ATR:</a:t>
          </a:r>
        </a:p>
        <a:p>
          <a:r>
            <a:rPr lang="es-ES" sz="1800" dirty="0" smtClean="0">
              <a:latin typeface="Garamond" panose="02020404030301010803" pitchFamily="18" charset="0"/>
            </a:rPr>
            <a:t>·dentro del ATR</a:t>
          </a:r>
        </a:p>
        <a:p>
          <a:r>
            <a:rPr lang="es-ES" sz="1800" dirty="0" smtClean="0">
              <a:latin typeface="Garamond" panose="02020404030301010803" pitchFamily="18" charset="0"/>
            </a:rPr>
            <a:t>Patrón de entrada:</a:t>
          </a:r>
        </a:p>
        <a:p>
          <a:r>
            <a:rPr lang="es-ES" sz="1800" dirty="0" smtClean="0">
              <a:latin typeface="Garamond" panose="02020404030301010803" pitchFamily="18" charset="0"/>
            </a:rPr>
            <a:t>·T2(indecisión sin volumen)</a:t>
          </a:r>
        </a:p>
        <a:p>
          <a:r>
            <a:rPr lang="es-ES" sz="1800" dirty="0" smtClean="0">
              <a:latin typeface="Garamond" panose="02020404030301010803" pitchFamily="18" charset="0"/>
            </a:rPr>
            <a:t>Zona de </a:t>
          </a:r>
          <a:r>
            <a:rPr lang="es-ES" sz="1800" dirty="0" err="1" smtClean="0">
              <a:latin typeface="Garamond" panose="02020404030301010803" pitchFamily="18" charset="0"/>
            </a:rPr>
            <a:t>Market</a:t>
          </a:r>
          <a:r>
            <a:rPr lang="es-ES" sz="1800" dirty="0" smtClean="0">
              <a:latin typeface="Garamond" panose="02020404030301010803" pitchFamily="18" charset="0"/>
            </a:rPr>
            <a:t> </a:t>
          </a:r>
          <a:r>
            <a:rPr lang="es-ES" sz="1800" dirty="0" err="1" smtClean="0">
              <a:latin typeface="Garamond" panose="02020404030301010803" pitchFamily="18" charset="0"/>
            </a:rPr>
            <a:t>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r>
            <a:rPr lang="es-ES" sz="1800" dirty="0" smtClean="0">
              <a:latin typeface="Garamond" panose="02020404030301010803" pitchFamily="18" charset="0"/>
            </a:rPr>
            <a:t>·Zona inferior de campana dirección al POC</a:t>
          </a:r>
        </a:p>
        <a:p>
          <a:r>
            <a:rPr lang="es-ES" sz="1800" dirty="0" smtClean="0">
              <a:latin typeface="Garamond" panose="02020404030301010803" pitchFamily="18" charset="0"/>
            </a:rPr>
            <a:t>Volumen de referencia:</a:t>
          </a:r>
        </a:p>
        <a:p>
          <a:r>
            <a:rPr lang="es-ES" sz="1800" dirty="0" smtClean="0">
              <a:latin typeface="Garamond" panose="02020404030301010803" pitchFamily="18" charset="0"/>
            </a:rPr>
            <a:t>·si</a:t>
          </a:r>
        </a:p>
        <a:p>
          <a:r>
            <a:rPr lang="es-ES" sz="1800" dirty="0" smtClean="0">
              <a:latin typeface="Garamond" panose="02020404030301010803" pitchFamily="18" charset="0"/>
            </a:rPr>
            <a:t>50% del Volumen de referencia:</a:t>
          </a:r>
        </a:p>
        <a:p>
          <a:r>
            <a:rPr lang="es-ES" sz="1800" dirty="0" smtClean="0">
              <a:latin typeface="Garamond" panose="02020404030301010803" pitchFamily="18" charset="0"/>
            </a:rPr>
            <a:t>·si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003FB630-762E-48E4-A742-EB992085B744}" type="presOf" srcId="{6CAF8353-35AC-477E-ADC9-2549803AF784}" destId="{904E6774-D42E-412F-B461-86C814E7DD61}" srcOrd="0" destOrd="0" presId="urn:microsoft.com/office/officeart/2009/3/layout/SnapshotPictureList"/>
    <dgm:cxn modelId="{BAE99785-8CE1-4572-98B3-0D0F1BFE9E5E}" type="presOf" srcId="{3B353BF6-59BA-4A18-A61F-F1D9B603E7E7}" destId="{09398947-262E-45EE-A714-B4E152172AA9}" srcOrd="0" destOrd="0" presId="urn:microsoft.com/office/officeart/2009/3/layout/SnapshotPictureList"/>
    <dgm:cxn modelId="{23AAEABE-D55E-4FD8-952E-12CEC859E371}" type="presOf" srcId="{0F01402A-044E-44F9-A655-268C37C481EB}" destId="{ACEFAEE4-ED92-4CFA-81F5-100A4EE9943F}" srcOrd="0" destOrd="0" presId="urn:microsoft.com/office/officeart/2009/3/layout/SnapshotPictureList"/>
    <dgm:cxn modelId="{2C2D020D-7E96-47A8-B4CC-70E46B0C775B}" type="presParOf" srcId="{904E6774-D42E-412F-B461-86C814E7DD61}" destId="{0078768D-A2AE-4083-B3A0-24DB51D2DA02}" srcOrd="0" destOrd="0" presId="urn:microsoft.com/office/officeart/2009/3/layout/SnapshotPictureList"/>
    <dgm:cxn modelId="{70299854-D542-432D-97FD-3E1CE1699F16}" type="presParOf" srcId="{0078768D-A2AE-4083-B3A0-24DB51D2DA02}" destId="{7A278560-E547-4271-A5E8-6CE854B399F4}" srcOrd="0" destOrd="0" presId="urn:microsoft.com/office/officeart/2009/3/layout/SnapshotPictureList"/>
    <dgm:cxn modelId="{BE52A2B9-E316-4C7B-BF78-D831CB248D8A}" type="presParOf" srcId="{0078768D-A2AE-4083-B3A0-24DB51D2DA02}" destId="{ACEFAEE4-ED92-4CFA-81F5-100A4EE9943F}" srcOrd="1" destOrd="0" presId="urn:microsoft.com/office/officeart/2009/3/layout/SnapshotPictureList"/>
    <dgm:cxn modelId="{957552B3-C1DC-4022-A852-561760D7C1C8}" type="presParOf" srcId="{0078768D-A2AE-4083-B3A0-24DB51D2DA02}" destId="{09398947-262E-45EE-A714-B4E152172AA9}" srcOrd="2" destOrd="0" presId="urn:microsoft.com/office/officeart/2009/3/layout/SnapshotPictureList"/>
    <dgm:cxn modelId="{5B8EE0EC-0E6D-4BF6-A286-277791154B44}" type="presParOf" srcId="{0078768D-A2AE-4083-B3A0-24DB51D2DA02}" destId="{00F224E1-61EB-47BE-B30A-87BD1A8919A6}" srcOrd="3" destOrd="0" presId="urn:microsoft.com/office/officeart/2009/3/layout/SnapshotPictureList"/>
    <dgm:cxn modelId="{0975AF7C-95FA-45E9-8999-169559808ED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BE51B5BA-28CD-4220-95C2-0FCF9FD51BDC}" type="presOf" srcId="{3B353BF6-59BA-4A18-A61F-F1D9B603E7E7}" destId="{09398947-262E-45EE-A714-B4E152172AA9}" srcOrd="0" destOrd="0" presId="urn:microsoft.com/office/officeart/2009/3/layout/SnapshotPictureList"/>
    <dgm:cxn modelId="{28C981F8-E81B-465B-875B-687C6698F1E6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75598184-9E65-479C-83E5-AB52C824AB27}" type="presOf" srcId="{6CAF8353-35AC-477E-ADC9-2549803AF784}" destId="{904E6774-D42E-412F-B461-86C814E7DD61}" srcOrd="0" destOrd="0" presId="urn:microsoft.com/office/officeart/2009/3/layout/SnapshotPictureList"/>
    <dgm:cxn modelId="{A19A827D-6371-4253-B302-FA77A52AA295}" type="presParOf" srcId="{904E6774-D42E-412F-B461-86C814E7DD61}" destId="{0078768D-A2AE-4083-B3A0-24DB51D2DA02}" srcOrd="0" destOrd="0" presId="urn:microsoft.com/office/officeart/2009/3/layout/SnapshotPictureList"/>
    <dgm:cxn modelId="{DA0F5595-B362-48AA-8721-9EAD0718EF96}" type="presParOf" srcId="{0078768D-A2AE-4083-B3A0-24DB51D2DA02}" destId="{7A278560-E547-4271-A5E8-6CE854B399F4}" srcOrd="0" destOrd="0" presId="urn:microsoft.com/office/officeart/2009/3/layout/SnapshotPictureList"/>
    <dgm:cxn modelId="{CC6A8B07-37F4-40B4-B606-1824171803F1}" type="presParOf" srcId="{0078768D-A2AE-4083-B3A0-24DB51D2DA02}" destId="{ACEFAEE4-ED92-4CFA-81F5-100A4EE9943F}" srcOrd="1" destOrd="0" presId="urn:microsoft.com/office/officeart/2009/3/layout/SnapshotPictureList"/>
    <dgm:cxn modelId="{F18D0F9E-2813-45A0-BEC0-8AAE53C210D8}" type="presParOf" srcId="{0078768D-A2AE-4083-B3A0-24DB51D2DA02}" destId="{09398947-262E-45EE-A714-B4E152172AA9}" srcOrd="2" destOrd="0" presId="urn:microsoft.com/office/officeart/2009/3/layout/SnapshotPictureList"/>
    <dgm:cxn modelId="{16C43BE6-CFBC-4BA1-9B22-FB523B358C77}" type="presParOf" srcId="{0078768D-A2AE-4083-B3A0-24DB51D2DA02}" destId="{00F224E1-61EB-47BE-B30A-87BD1A8919A6}" srcOrd="3" destOrd="0" presId="urn:microsoft.com/office/officeart/2009/3/layout/SnapshotPictureList"/>
    <dgm:cxn modelId="{4BCF0241-1C34-44B2-9E2B-83506845A8E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2E7271A6-91E3-430C-BF2D-C723132EEF2D}" type="presOf" srcId="{3B353BF6-59BA-4A18-A61F-F1D9B603E7E7}" destId="{09398947-262E-45EE-A714-B4E152172AA9}" srcOrd="0" destOrd="0" presId="urn:microsoft.com/office/officeart/2009/3/layout/SnapshotPictureList"/>
    <dgm:cxn modelId="{B8A427E0-6457-4234-99FC-022DEB91082D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F93DCE8-3EF7-4C7D-A593-B0B172EDCC70}" type="presOf" srcId="{0F01402A-044E-44F9-A655-268C37C481EB}" destId="{ACEFAEE4-ED92-4CFA-81F5-100A4EE9943F}" srcOrd="0" destOrd="0" presId="urn:microsoft.com/office/officeart/2009/3/layout/SnapshotPictureList"/>
    <dgm:cxn modelId="{D459B500-E0CC-45C4-8D73-D18B3779919F}" type="presParOf" srcId="{904E6774-D42E-412F-B461-86C814E7DD61}" destId="{0078768D-A2AE-4083-B3A0-24DB51D2DA02}" srcOrd="0" destOrd="0" presId="urn:microsoft.com/office/officeart/2009/3/layout/SnapshotPictureList"/>
    <dgm:cxn modelId="{ADEAEBBA-0846-4989-B83F-36E7A9153248}" type="presParOf" srcId="{0078768D-A2AE-4083-B3A0-24DB51D2DA02}" destId="{7A278560-E547-4271-A5E8-6CE854B399F4}" srcOrd="0" destOrd="0" presId="urn:microsoft.com/office/officeart/2009/3/layout/SnapshotPictureList"/>
    <dgm:cxn modelId="{4FA8FD46-4052-44CB-8B4C-746CB37502E9}" type="presParOf" srcId="{0078768D-A2AE-4083-B3A0-24DB51D2DA02}" destId="{ACEFAEE4-ED92-4CFA-81F5-100A4EE9943F}" srcOrd="1" destOrd="0" presId="urn:microsoft.com/office/officeart/2009/3/layout/SnapshotPictureList"/>
    <dgm:cxn modelId="{3BE2D5DC-934D-44C7-90FA-C59301C2D68B}" type="presParOf" srcId="{0078768D-A2AE-4083-B3A0-24DB51D2DA02}" destId="{09398947-262E-45EE-A714-B4E152172AA9}" srcOrd="2" destOrd="0" presId="urn:microsoft.com/office/officeart/2009/3/layout/SnapshotPictureList"/>
    <dgm:cxn modelId="{57244D75-FDC9-49FD-AA23-BEC5790B694D}" type="presParOf" srcId="{0078768D-A2AE-4083-B3A0-24DB51D2DA02}" destId="{00F224E1-61EB-47BE-B30A-87BD1A8919A6}" srcOrd="3" destOrd="0" presId="urn:microsoft.com/office/officeart/2009/3/layout/SnapshotPictureList"/>
    <dgm:cxn modelId="{F0537A10-CA0C-47A6-A178-5C5AB135B9DD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3CB4C8F0-68EC-41CA-B136-8A2EEC1E8660}" type="presOf" srcId="{0F01402A-044E-44F9-A655-268C37C481EB}" destId="{ACEFAEE4-ED92-4CFA-81F5-100A4EE9943F}" srcOrd="0" destOrd="0" presId="urn:microsoft.com/office/officeart/2009/3/layout/SnapshotPictureList"/>
    <dgm:cxn modelId="{FC524380-0849-45FB-A9B7-C0B1C663500C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DF445A6A-3A5B-49F7-9EE2-8BB031BA7C15}" type="presOf" srcId="{3B353BF6-59BA-4A18-A61F-F1D9B603E7E7}" destId="{09398947-262E-45EE-A714-B4E152172AA9}" srcOrd="0" destOrd="0" presId="urn:microsoft.com/office/officeart/2009/3/layout/SnapshotPictureList"/>
    <dgm:cxn modelId="{5F98BED2-36CA-4B90-B773-BDF2A0D1AB9D}" type="presParOf" srcId="{904E6774-D42E-412F-B461-86C814E7DD61}" destId="{0078768D-A2AE-4083-B3A0-24DB51D2DA02}" srcOrd="0" destOrd="0" presId="urn:microsoft.com/office/officeart/2009/3/layout/SnapshotPictureList"/>
    <dgm:cxn modelId="{79D00B3E-3673-46B7-BA10-735703C90C2F}" type="presParOf" srcId="{0078768D-A2AE-4083-B3A0-24DB51D2DA02}" destId="{7A278560-E547-4271-A5E8-6CE854B399F4}" srcOrd="0" destOrd="0" presId="urn:microsoft.com/office/officeart/2009/3/layout/SnapshotPictureList"/>
    <dgm:cxn modelId="{ABB67512-6318-4AE6-A906-B48B11B6FE74}" type="presParOf" srcId="{0078768D-A2AE-4083-B3A0-24DB51D2DA02}" destId="{ACEFAEE4-ED92-4CFA-81F5-100A4EE9943F}" srcOrd="1" destOrd="0" presId="urn:microsoft.com/office/officeart/2009/3/layout/SnapshotPictureList"/>
    <dgm:cxn modelId="{85B9A736-98F6-4054-BA80-7987E9A2B9C9}" type="presParOf" srcId="{0078768D-A2AE-4083-B3A0-24DB51D2DA02}" destId="{09398947-262E-45EE-A714-B4E152172AA9}" srcOrd="2" destOrd="0" presId="urn:microsoft.com/office/officeart/2009/3/layout/SnapshotPictureList"/>
    <dgm:cxn modelId="{3B87B7CC-794E-4104-B4C8-BAFDF12789AA}" type="presParOf" srcId="{0078768D-A2AE-4083-B3A0-24DB51D2DA02}" destId="{00F224E1-61EB-47BE-B30A-87BD1A8919A6}" srcOrd="3" destOrd="0" presId="urn:microsoft.com/office/officeart/2009/3/layout/SnapshotPictureList"/>
    <dgm:cxn modelId="{623339E1-A08A-4B0F-AEED-AB5278861D89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5D1192EA-F131-4078-852E-50899F415BE2}" type="presOf" srcId="{6CAF8353-35AC-477E-ADC9-2549803AF784}" destId="{904E6774-D42E-412F-B461-86C814E7DD61}" srcOrd="0" destOrd="0" presId="urn:microsoft.com/office/officeart/2009/3/layout/SnapshotPictureList"/>
    <dgm:cxn modelId="{9EB49F17-FCDF-4E7F-9F1B-BED3F05A0C02}" type="presOf" srcId="{0F01402A-044E-44F9-A655-268C37C481EB}" destId="{ACEFAEE4-ED92-4CFA-81F5-100A4EE9943F}" srcOrd="0" destOrd="0" presId="urn:microsoft.com/office/officeart/2009/3/layout/SnapshotPictureList"/>
    <dgm:cxn modelId="{FCF7D111-1C5C-4B74-AF97-27CCD17EB714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77958BA4-02BF-416A-89BC-0C508FC56B1C}" type="presParOf" srcId="{904E6774-D42E-412F-B461-86C814E7DD61}" destId="{0078768D-A2AE-4083-B3A0-24DB51D2DA02}" srcOrd="0" destOrd="0" presId="urn:microsoft.com/office/officeart/2009/3/layout/SnapshotPictureList"/>
    <dgm:cxn modelId="{F05034B8-01B9-458D-879D-AA98EE0D964B}" type="presParOf" srcId="{0078768D-A2AE-4083-B3A0-24DB51D2DA02}" destId="{7A278560-E547-4271-A5E8-6CE854B399F4}" srcOrd="0" destOrd="0" presId="urn:microsoft.com/office/officeart/2009/3/layout/SnapshotPictureList"/>
    <dgm:cxn modelId="{70FCE6F9-FB40-4668-93AA-9B38A576AED8}" type="presParOf" srcId="{0078768D-A2AE-4083-B3A0-24DB51D2DA02}" destId="{ACEFAEE4-ED92-4CFA-81F5-100A4EE9943F}" srcOrd="1" destOrd="0" presId="urn:microsoft.com/office/officeart/2009/3/layout/SnapshotPictureList"/>
    <dgm:cxn modelId="{FBB16230-BF73-4FF9-93F4-5D1D562A7E68}" type="presParOf" srcId="{0078768D-A2AE-4083-B3A0-24DB51D2DA02}" destId="{09398947-262E-45EE-A714-B4E152172AA9}" srcOrd="2" destOrd="0" presId="urn:microsoft.com/office/officeart/2009/3/layout/SnapshotPictureList"/>
    <dgm:cxn modelId="{B278C99B-E141-473B-81D7-BA3245842CCD}" type="presParOf" srcId="{0078768D-A2AE-4083-B3A0-24DB51D2DA02}" destId="{00F224E1-61EB-47BE-B30A-87BD1A8919A6}" srcOrd="3" destOrd="0" presId="urn:microsoft.com/office/officeart/2009/3/layout/SnapshotPictureList"/>
    <dgm:cxn modelId="{1A03B7C7-B69B-4EF3-B805-6D036BDBF1A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063330B8-9C47-4269-94F1-BAD38C99DBA0}" type="presOf" srcId="{0F01402A-044E-44F9-A655-268C37C481EB}" destId="{ACEFAEE4-ED92-4CFA-81F5-100A4EE9943F}" srcOrd="0" destOrd="0" presId="urn:microsoft.com/office/officeart/2009/3/layout/SnapshotPictureList"/>
    <dgm:cxn modelId="{5CC5A65B-8813-43B0-9A78-61366A65548E}" type="presOf" srcId="{6CAF8353-35AC-477E-ADC9-2549803AF784}" destId="{904E6774-D42E-412F-B461-86C814E7DD61}" srcOrd="0" destOrd="0" presId="urn:microsoft.com/office/officeart/2009/3/layout/SnapshotPictureList"/>
    <dgm:cxn modelId="{1AEA15DF-BD8D-49F2-8451-434295ACD12F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72AADC8D-FF2B-4232-9BEE-A180EF0D2EF1}" type="presParOf" srcId="{904E6774-D42E-412F-B461-86C814E7DD61}" destId="{0078768D-A2AE-4083-B3A0-24DB51D2DA02}" srcOrd="0" destOrd="0" presId="urn:microsoft.com/office/officeart/2009/3/layout/SnapshotPictureList"/>
    <dgm:cxn modelId="{4FA254DC-2FAB-49C2-97A1-EF3D74EC0F51}" type="presParOf" srcId="{0078768D-A2AE-4083-B3A0-24DB51D2DA02}" destId="{7A278560-E547-4271-A5E8-6CE854B399F4}" srcOrd="0" destOrd="0" presId="urn:microsoft.com/office/officeart/2009/3/layout/SnapshotPictureList"/>
    <dgm:cxn modelId="{FF1FA1AA-CC59-44C4-A1B7-CD45C2461A5E}" type="presParOf" srcId="{0078768D-A2AE-4083-B3A0-24DB51D2DA02}" destId="{ACEFAEE4-ED92-4CFA-81F5-100A4EE9943F}" srcOrd="1" destOrd="0" presId="urn:microsoft.com/office/officeart/2009/3/layout/SnapshotPictureList"/>
    <dgm:cxn modelId="{968F516A-CB3E-45E0-911E-943AE11EC2BD}" type="presParOf" srcId="{0078768D-A2AE-4083-B3A0-24DB51D2DA02}" destId="{09398947-262E-45EE-A714-B4E152172AA9}" srcOrd="2" destOrd="0" presId="urn:microsoft.com/office/officeart/2009/3/layout/SnapshotPictureList"/>
    <dgm:cxn modelId="{6B1A2D37-093B-44A3-B95F-B2ABD47C6EAC}" type="presParOf" srcId="{0078768D-A2AE-4083-B3A0-24DB51D2DA02}" destId="{00F224E1-61EB-47BE-B30A-87BD1A8919A6}" srcOrd="3" destOrd="0" presId="urn:microsoft.com/office/officeart/2009/3/layout/SnapshotPictureList"/>
    <dgm:cxn modelId="{3F6711AE-13A8-4CA2-B8BB-E4D6C501A361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C5ECD79-DBEC-41FA-8E18-1281B8417AC4}" type="presOf" srcId="{0F01402A-044E-44F9-A655-268C37C481EB}" destId="{ACEFAEE4-ED92-4CFA-81F5-100A4EE9943F}" srcOrd="0" destOrd="0" presId="urn:microsoft.com/office/officeart/2009/3/layout/SnapshotPictureList"/>
    <dgm:cxn modelId="{D441F720-0595-4618-91E9-8FABA872D713}" type="presOf" srcId="{3B353BF6-59BA-4A18-A61F-F1D9B603E7E7}" destId="{09398947-262E-45EE-A714-B4E152172AA9}" srcOrd="0" destOrd="0" presId="urn:microsoft.com/office/officeart/2009/3/layout/SnapshotPictureList"/>
    <dgm:cxn modelId="{873DB74E-51EB-439A-84F2-B27971C0F60B}" type="presOf" srcId="{6CAF8353-35AC-477E-ADC9-2549803AF784}" destId="{904E6774-D42E-412F-B461-86C814E7DD61}" srcOrd="0" destOrd="0" presId="urn:microsoft.com/office/officeart/2009/3/layout/SnapshotPictureList"/>
    <dgm:cxn modelId="{69AD7716-48D8-45DA-BA71-B9253F7879E3}" type="presParOf" srcId="{904E6774-D42E-412F-B461-86C814E7DD61}" destId="{0078768D-A2AE-4083-B3A0-24DB51D2DA02}" srcOrd="0" destOrd="0" presId="urn:microsoft.com/office/officeart/2009/3/layout/SnapshotPictureList"/>
    <dgm:cxn modelId="{DB4CBA49-622B-4D1B-A04E-127F9BD049B2}" type="presParOf" srcId="{0078768D-A2AE-4083-B3A0-24DB51D2DA02}" destId="{7A278560-E547-4271-A5E8-6CE854B399F4}" srcOrd="0" destOrd="0" presId="urn:microsoft.com/office/officeart/2009/3/layout/SnapshotPictureList"/>
    <dgm:cxn modelId="{EC5CA8B4-E56C-4C4F-A27A-87EA90F7932E}" type="presParOf" srcId="{0078768D-A2AE-4083-B3A0-24DB51D2DA02}" destId="{ACEFAEE4-ED92-4CFA-81F5-100A4EE9943F}" srcOrd="1" destOrd="0" presId="urn:microsoft.com/office/officeart/2009/3/layout/SnapshotPictureList"/>
    <dgm:cxn modelId="{22F03282-466E-41B4-9E51-49ED8331E88F}" type="presParOf" srcId="{0078768D-A2AE-4083-B3A0-24DB51D2DA02}" destId="{09398947-262E-45EE-A714-B4E152172AA9}" srcOrd="2" destOrd="0" presId="urn:microsoft.com/office/officeart/2009/3/layout/SnapshotPictureList"/>
    <dgm:cxn modelId="{86149C8A-B314-4F27-8CEE-4CE14DC128EF}" type="presParOf" srcId="{0078768D-A2AE-4083-B3A0-24DB51D2DA02}" destId="{00F224E1-61EB-47BE-B30A-87BD1A8919A6}" srcOrd="3" destOrd="0" presId="urn:microsoft.com/office/officeart/2009/3/layout/SnapshotPictureList"/>
    <dgm:cxn modelId="{A20014F0-1352-4E78-B627-545C9C10F3F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70E835B7-0741-4A85-9010-48E7D839E7AD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D0A1B0F-7EE2-40D4-801B-D335323E2317}" type="presOf" srcId="{6CAF8353-35AC-477E-ADC9-2549803AF784}" destId="{904E6774-D42E-412F-B461-86C814E7DD61}" srcOrd="0" destOrd="0" presId="urn:microsoft.com/office/officeart/2009/3/layout/SnapshotPictureList"/>
    <dgm:cxn modelId="{84E7BAF8-F0AE-4544-A7E6-2B929B1DCA1A}" type="presOf" srcId="{0F01402A-044E-44F9-A655-268C37C481EB}" destId="{ACEFAEE4-ED92-4CFA-81F5-100A4EE9943F}" srcOrd="0" destOrd="0" presId="urn:microsoft.com/office/officeart/2009/3/layout/SnapshotPictureList"/>
    <dgm:cxn modelId="{07DC00F7-C766-408B-98AA-F91AC47DB7F8}" type="presParOf" srcId="{904E6774-D42E-412F-B461-86C814E7DD61}" destId="{0078768D-A2AE-4083-B3A0-24DB51D2DA02}" srcOrd="0" destOrd="0" presId="urn:microsoft.com/office/officeart/2009/3/layout/SnapshotPictureList"/>
    <dgm:cxn modelId="{CE25085F-90D9-4D81-A947-C9998DBA838D}" type="presParOf" srcId="{0078768D-A2AE-4083-B3A0-24DB51D2DA02}" destId="{7A278560-E547-4271-A5E8-6CE854B399F4}" srcOrd="0" destOrd="0" presId="urn:microsoft.com/office/officeart/2009/3/layout/SnapshotPictureList"/>
    <dgm:cxn modelId="{E1D1E6DB-BE44-4C86-B619-79EAE8D61218}" type="presParOf" srcId="{0078768D-A2AE-4083-B3A0-24DB51D2DA02}" destId="{ACEFAEE4-ED92-4CFA-81F5-100A4EE9943F}" srcOrd="1" destOrd="0" presId="urn:microsoft.com/office/officeart/2009/3/layout/SnapshotPictureList"/>
    <dgm:cxn modelId="{E632B78D-F023-4CAA-A880-0A7DA9A1A41A}" type="presParOf" srcId="{0078768D-A2AE-4083-B3A0-24DB51D2DA02}" destId="{09398947-262E-45EE-A714-B4E152172AA9}" srcOrd="2" destOrd="0" presId="urn:microsoft.com/office/officeart/2009/3/layout/SnapshotPictureList"/>
    <dgm:cxn modelId="{7AFD5F6E-21D7-4D00-9900-72812ED644D5}" type="presParOf" srcId="{0078768D-A2AE-4083-B3A0-24DB51D2DA02}" destId="{00F224E1-61EB-47BE-B30A-87BD1A8919A6}" srcOrd="3" destOrd="0" presId="urn:microsoft.com/office/officeart/2009/3/layout/SnapshotPictureList"/>
    <dgm:cxn modelId="{E8B755D4-E0CA-4512-A3DC-C416D7BDE4E5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D8C831B6-8F48-41DA-8040-23FD7A551843}" type="presOf" srcId="{0F01402A-044E-44F9-A655-268C37C481EB}" destId="{ACEFAEE4-ED92-4CFA-81F5-100A4EE9943F}" srcOrd="0" destOrd="0" presId="urn:microsoft.com/office/officeart/2009/3/layout/SnapshotPictureList"/>
    <dgm:cxn modelId="{D739F000-1457-4D27-BA15-EDE0A97CDE8E}" type="presOf" srcId="{6CAF8353-35AC-477E-ADC9-2549803AF784}" destId="{904E6774-D42E-412F-B461-86C814E7DD61}" srcOrd="0" destOrd="0" presId="urn:microsoft.com/office/officeart/2009/3/layout/SnapshotPictureList"/>
    <dgm:cxn modelId="{B480F733-2F4E-43DF-8061-8029B7EA5329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D53A91B-C270-4AF9-9698-2C171B654E68}" type="presParOf" srcId="{904E6774-D42E-412F-B461-86C814E7DD61}" destId="{0078768D-A2AE-4083-B3A0-24DB51D2DA02}" srcOrd="0" destOrd="0" presId="urn:microsoft.com/office/officeart/2009/3/layout/SnapshotPictureList"/>
    <dgm:cxn modelId="{631CC918-D45C-4CB9-A5B5-E0CB3BAFC15F}" type="presParOf" srcId="{0078768D-A2AE-4083-B3A0-24DB51D2DA02}" destId="{7A278560-E547-4271-A5E8-6CE854B399F4}" srcOrd="0" destOrd="0" presId="urn:microsoft.com/office/officeart/2009/3/layout/SnapshotPictureList"/>
    <dgm:cxn modelId="{7B09460C-0107-499F-BC8D-A0022861905B}" type="presParOf" srcId="{0078768D-A2AE-4083-B3A0-24DB51D2DA02}" destId="{ACEFAEE4-ED92-4CFA-81F5-100A4EE9943F}" srcOrd="1" destOrd="0" presId="urn:microsoft.com/office/officeart/2009/3/layout/SnapshotPictureList"/>
    <dgm:cxn modelId="{36C521B5-5532-457C-98A3-14294F571BE1}" type="presParOf" srcId="{0078768D-A2AE-4083-B3A0-24DB51D2DA02}" destId="{09398947-262E-45EE-A714-B4E152172AA9}" srcOrd="2" destOrd="0" presId="urn:microsoft.com/office/officeart/2009/3/layout/SnapshotPictureList"/>
    <dgm:cxn modelId="{61AF65C1-CF51-4A40-9277-95BD767698F2}" type="presParOf" srcId="{0078768D-A2AE-4083-B3A0-24DB51D2DA02}" destId="{00F224E1-61EB-47BE-B30A-87BD1A8919A6}" srcOrd="3" destOrd="0" presId="urn:microsoft.com/office/officeart/2009/3/layout/SnapshotPictureList"/>
    <dgm:cxn modelId="{364A2C69-8798-46A4-B4D6-9C5415F03CE1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A6302861-94CE-43F4-98EC-A28A7E6253A8}" type="presOf" srcId="{6CAF8353-35AC-477E-ADC9-2549803AF784}" destId="{904E6774-D42E-412F-B461-86C814E7DD61}" srcOrd="0" destOrd="0" presId="urn:microsoft.com/office/officeart/2009/3/layout/SnapshotPictureList"/>
    <dgm:cxn modelId="{04F56AEE-4B06-4811-9AB1-C4B12D084473}" type="presOf" srcId="{0F01402A-044E-44F9-A655-268C37C481EB}" destId="{ACEFAEE4-ED92-4CFA-81F5-100A4EE9943F}" srcOrd="0" destOrd="0" presId="urn:microsoft.com/office/officeart/2009/3/layout/SnapshotPictureList"/>
    <dgm:cxn modelId="{A43B5966-E6AD-4D2F-AB74-1DA68BA06DBC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6C20E5C2-4484-455D-804C-BF3422DF7E26}" type="presParOf" srcId="{904E6774-D42E-412F-B461-86C814E7DD61}" destId="{0078768D-A2AE-4083-B3A0-24DB51D2DA02}" srcOrd="0" destOrd="0" presId="urn:microsoft.com/office/officeart/2009/3/layout/SnapshotPictureList"/>
    <dgm:cxn modelId="{6CF06F00-9B21-4B77-8E4D-1C07992E8208}" type="presParOf" srcId="{0078768D-A2AE-4083-B3A0-24DB51D2DA02}" destId="{7A278560-E547-4271-A5E8-6CE854B399F4}" srcOrd="0" destOrd="0" presId="urn:microsoft.com/office/officeart/2009/3/layout/SnapshotPictureList"/>
    <dgm:cxn modelId="{DDE26622-0513-47E9-9714-3D1A0160CF86}" type="presParOf" srcId="{0078768D-A2AE-4083-B3A0-24DB51D2DA02}" destId="{ACEFAEE4-ED92-4CFA-81F5-100A4EE9943F}" srcOrd="1" destOrd="0" presId="urn:microsoft.com/office/officeart/2009/3/layout/SnapshotPictureList"/>
    <dgm:cxn modelId="{8EC0C977-1A8B-4C7F-A257-E1970FAE9231}" type="presParOf" srcId="{0078768D-A2AE-4083-B3A0-24DB51D2DA02}" destId="{09398947-262E-45EE-A714-B4E152172AA9}" srcOrd="2" destOrd="0" presId="urn:microsoft.com/office/officeart/2009/3/layout/SnapshotPictureList"/>
    <dgm:cxn modelId="{A6FCF683-975B-4F86-AE39-25DC1207BA7D}" type="presParOf" srcId="{0078768D-A2AE-4083-B3A0-24DB51D2DA02}" destId="{00F224E1-61EB-47BE-B30A-87BD1A8919A6}" srcOrd="3" destOrd="0" presId="urn:microsoft.com/office/officeart/2009/3/layout/SnapshotPictureList"/>
    <dgm:cxn modelId="{7969050E-4D1B-4CC2-8CE9-0EBCFEEF9EA5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A1184D9E-CC74-40D1-B33B-C849363121D3}" type="presOf" srcId="{0F01402A-044E-44F9-A655-268C37C481EB}" destId="{ACEFAEE4-ED92-4CFA-81F5-100A4EE9943F}" srcOrd="0" destOrd="0" presId="urn:microsoft.com/office/officeart/2009/3/layout/SnapshotPictureList"/>
    <dgm:cxn modelId="{62A53C94-761B-4022-9CCE-00471AFABD5F}" type="presOf" srcId="{6CAF8353-35AC-477E-ADC9-2549803AF784}" destId="{904E6774-D42E-412F-B461-86C814E7DD61}" srcOrd="0" destOrd="0" presId="urn:microsoft.com/office/officeart/2009/3/layout/SnapshotPictureList"/>
    <dgm:cxn modelId="{D7E2A3B8-8078-46EB-9915-50DE163E1822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D7A4CF0-2D36-406A-9A0D-3EFA1A0BC1A1}" type="presParOf" srcId="{904E6774-D42E-412F-B461-86C814E7DD61}" destId="{0078768D-A2AE-4083-B3A0-24DB51D2DA02}" srcOrd="0" destOrd="0" presId="urn:microsoft.com/office/officeart/2009/3/layout/SnapshotPictureList"/>
    <dgm:cxn modelId="{6FCD18BD-8931-4E13-9024-4B6FDEEE4A4D}" type="presParOf" srcId="{0078768D-A2AE-4083-B3A0-24DB51D2DA02}" destId="{7A278560-E547-4271-A5E8-6CE854B399F4}" srcOrd="0" destOrd="0" presId="urn:microsoft.com/office/officeart/2009/3/layout/SnapshotPictureList"/>
    <dgm:cxn modelId="{2D069AD0-7B11-481E-85B3-DD2D347B95C6}" type="presParOf" srcId="{0078768D-A2AE-4083-B3A0-24DB51D2DA02}" destId="{ACEFAEE4-ED92-4CFA-81F5-100A4EE9943F}" srcOrd="1" destOrd="0" presId="urn:microsoft.com/office/officeart/2009/3/layout/SnapshotPictureList"/>
    <dgm:cxn modelId="{AD8F5118-43AF-418E-96FD-542481C2971E}" type="presParOf" srcId="{0078768D-A2AE-4083-B3A0-24DB51D2DA02}" destId="{09398947-262E-45EE-A714-B4E152172AA9}" srcOrd="2" destOrd="0" presId="urn:microsoft.com/office/officeart/2009/3/layout/SnapshotPictureList"/>
    <dgm:cxn modelId="{AADA882D-6C6A-4F86-BA80-E8705B969E15}" type="presParOf" srcId="{0078768D-A2AE-4083-B3A0-24DB51D2DA02}" destId="{00F224E1-61EB-47BE-B30A-87BD1A8919A6}" srcOrd="3" destOrd="0" presId="urn:microsoft.com/office/officeart/2009/3/layout/SnapshotPictureList"/>
    <dgm:cxn modelId="{11A2E01C-07D4-4842-B3D3-1E09E3D8EE12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r>
            <a:rPr lang="es-ES" sz="1800" dirty="0" smtClean="0">
              <a:latin typeface="Garamond" panose="02020404030301010803" pitchFamily="18" charset="0"/>
            </a:rPr>
            <a:t>Salida por volumen</a:t>
          </a:r>
        </a:p>
        <a:p>
          <a:r>
            <a:rPr lang="es-ES" sz="1800" dirty="0" smtClean="0">
              <a:latin typeface="Garamond" panose="02020404030301010803" pitchFamily="18" charset="0"/>
            </a:rPr>
            <a:t>(Indecisión roja con mucho volumen, al descender por debajo de ella se cierra operación)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ES"/>
        </a:p>
      </dgm:t>
    </dgm:pt>
  </dgm:ptLst>
  <dgm:cxnLst>
    <dgm:cxn modelId="{163FBCAE-69EA-4559-8F5F-BD4DB7435EB5}" type="presOf" srcId="{3B353BF6-59BA-4A18-A61F-F1D9B603E7E7}" destId="{09398947-262E-45EE-A714-B4E152172AA9}" srcOrd="0" destOrd="0" presId="urn:microsoft.com/office/officeart/2009/3/layout/SnapshotPictureList"/>
    <dgm:cxn modelId="{A84A5B05-371B-42B2-9233-4C6AE1118C87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9CDC6CFA-7368-418D-AED4-8451ED7042C1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BD05F43-8E15-4610-845E-A5009627BF20}" type="presParOf" srcId="{904E6774-D42E-412F-B461-86C814E7DD61}" destId="{0078768D-A2AE-4083-B3A0-24DB51D2DA02}" srcOrd="0" destOrd="0" presId="urn:microsoft.com/office/officeart/2009/3/layout/SnapshotPictureList"/>
    <dgm:cxn modelId="{F19AAB65-77BB-4548-B1BE-BA5FB51274CE}" type="presParOf" srcId="{0078768D-A2AE-4083-B3A0-24DB51D2DA02}" destId="{7A278560-E547-4271-A5E8-6CE854B399F4}" srcOrd="0" destOrd="0" presId="urn:microsoft.com/office/officeart/2009/3/layout/SnapshotPictureList"/>
    <dgm:cxn modelId="{F12DEF31-4CF7-49DF-B2D2-1AEFB6DF74D8}" type="presParOf" srcId="{0078768D-A2AE-4083-B3A0-24DB51D2DA02}" destId="{ACEFAEE4-ED92-4CFA-81F5-100A4EE9943F}" srcOrd="1" destOrd="0" presId="urn:microsoft.com/office/officeart/2009/3/layout/SnapshotPictureList"/>
    <dgm:cxn modelId="{3AD263D0-AFD6-4A9A-BB42-E350E921295F}" type="presParOf" srcId="{0078768D-A2AE-4083-B3A0-24DB51D2DA02}" destId="{09398947-262E-45EE-A714-B4E152172AA9}" srcOrd="2" destOrd="0" presId="urn:microsoft.com/office/officeart/2009/3/layout/SnapshotPictureList"/>
    <dgm:cxn modelId="{4EBE7536-78AA-40AC-87E1-25981F5912E6}" type="presParOf" srcId="{0078768D-A2AE-4083-B3A0-24DB51D2DA02}" destId="{00F224E1-61EB-47BE-B30A-87BD1A8919A6}" srcOrd="3" destOrd="0" presId="urn:microsoft.com/office/officeart/2009/3/layout/SnapshotPictureList"/>
    <dgm:cxn modelId="{0D69E5BF-2B8E-41A8-9FBA-5E45B8258FF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E52A2503-A9B3-4323-BEC0-5FF336B60B5C}" type="presOf" srcId="{3B353BF6-59BA-4A18-A61F-F1D9B603E7E7}" destId="{09398947-262E-45EE-A714-B4E152172AA9}" srcOrd="0" destOrd="0" presId="urn:microsoft.com/office/officeart/2009/3/layout/SnapshotPictureList"/>
    <dgm:cxn modelId="{518A9197-1948-4F96-91CE-B498F1592B2B}" type="presOf" srcId="{0F01402A-044E-44F9-A655-268C37C481EB}" destId="{ACEFAEE4-ED92-4CFA-81F5-100A4EE9943F}" srcOrd="0" destOrd="0" presId="urn:microsoft.com/office/officeart/2009/3/layout/SnapshotPictureList"/>
    <dgm:cxn modelId="{2B1351C9-83ED-444A-A2FF-6770E5865E8D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69DDDA48-55DF-418D-9205-E3E67526280B}" type="presParOf" srcId="{904E6774-D42E-412F-B461-86C814E7DD61}" destId="{0078768D-A2AE-4083-B3A0-24DB51D2DA02}" srcOrd="0" destOrd="0" presId="urn:microsoft.com/office/officeart/2009/3/layout/SnapshotPictureList"/>
    <dgm:cxn modelId="{98D0F874-AD65-44B0-BFF5-C0551407B8EB}" type="presParOf" srcId="{0078768D-A2AE-4083-B3A0-24DB51D2DA02}" destId="{7A278560-E547-4271-A5E8-6CE854B399F4}" srcOrd="0" destOrd="0" presId="urn:microsoft.com/office/officeart/2009/3/layout/SnapshotPictureList"/>
    <dgm:cxn modelId="{81C6CB73-CB8F-45BA-8351-69DB438AF9FE}" type="presParOf" srcId="{0078768D-A2AE-4083-B3A0-24DB51D2DA02}" destId="{ACEFAEE4-ED92-4CFA-81F5-100A4EE9943F}" srcOrd="1" destOrd="0" presId="urn:microsoft.com/office/officeart/2009/3/layout/SnapshotPictureList"/>
    <dgm:cxn modelId="{4D1EE990-7B09-4285-A901-18E731923DAB}" type="presParOf" srcId="{0078768D-A2AE-4083-B3A0-24DB51D2DA02}" destId="{09398947-262E-45EE-A714-B4E152172AA9}" srcOrd="2" destOrd="0" presId="urn:microsoft.com/office/officeart/2009/3/layout/SnapshotPictureList"/>
    <dgm:cxn modelId="{B1AA0438-C1F8-4773-A4EB-902D84350FD3}" type="presParOf" srcId="{0078768D-A2AE-4083-B3A0-24DB51D2DA02}" destId="{00F224E1-61EB-47BE-B30A-87BD1A8919A6}" srcOrd="3" destOrd="0" presId="urn:microsoft.com/office/officeart/2009/3/layout/SnapshotPictureList"/>
    <dgm:cxn modelId="{A0B70F8B-FC83-4CBF-9449-67D77D64805E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998924AB-0CCA-43E8-BD5C-691B8A278ECA}" type="presOf" srcId="{3B353BF6-59BA-4A18-A61F-F1D9B603E7E7}" destId="{09398947-262E-45EE-A714-B4E152172AA9}" srcOrd="0" destOrd="0" presId="urn:microsoft.com/office/officeart/2009/3/layout/SnapshotPictureList"/>
    <dgm:cxn modelId="{501AA157-2227-45E9-B62A-EBC122298979}" type="presOf" srcId="{6CAF8353-35AC-477E-ADC9-2549803AF784}" destId="{904E6774-D42E-412F-B461-86C814E7DD61}" srcOrd="0" destOrd="0" presId="urn:microsoft.com/office/officeart/2009/3/layout/SnapshotPictureList"/>
    <dgm:cxn modelId="{312F8D8A-0C29-4F96-8AF4-AF3EB21B15AF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211DC36-B03A-4D10-97B5-6F41C842D96C}" type="presParOf" srcId="{904E6774-D42E-412F-B461-86C814E7DD61}" destId="{0078768D-A2AE-4083-B3A0-24DB51D2DA02}" srcOrd="0" destOrd="0" presId="urn:microsoft.com/office/officeart/2009/3/layout/SnapshotPictureList"/>
    <dgm:cxn modelId="{ED1F7D40-8B86-4F74-BA5A-05DEC11A7647}" type="presParOf" srcId="{0078768D-A2AE-4083-B3A0-24DB51D2DA02}" destId="{7A278560-E547-4271-A5E8-6CE854B399F4}" srcOrd="0" destOrd="0" presId="urn:microsoft.com/office/officeart/2009/3/layout/SnapshotPictureList"/>
    <dgm:cxn modelId="{BBB454A5-EE00-4C6F-949F-6F5C2E91264E}" type="presParOf" srcId="{0078768D-A2AE-4083-B3A0-24DB51D2DA02}" destId="{ACEFAEE4-ED92-4CFA-81F5-100A4EE9943F}" srcOrd="1" destOrd="0" presId="urn:microsoft.com/office/officeart/2009/3/layout/SnapshotPictureList"/>
    <dgm:cxn modelId="{6FD4CA32-A1C9-4003-BAE6-5B14536AFFB7}" type="presParOf" srcId="{0078768D-A2AE-4083-B3A0-24DB51D2DA02}" destId="{09398947-262E-45EE-A714-B4E152172AA9}" srcOrd="2" destOrd="0" presId="urn:microsoft.com/office/officeart/2009/3/layout/SnapshotPictureList"/>
    <dgm:cxn modelId="{D4C1C45E-0F1B-40C4-ACA2-417E43046EC8}" type="presParOf" srcId="{0078768D-A2AE-4083-B3A0-24DB51D2DA02}" destId="{00F224E1-61EB-47BE-B30A-87BD1A8919A6}" srcOrd="3" destOrd="0" presId="urn:microsoft.com/office/officeart/2009/3/layout/SnapshotPictureList"/>
    <dgm:cxn modelId="{2BE6F91E-9A57-466D-82A9-CA368527D438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F1933ED5-506C-4A73-B0FE-230DFA765A3C}" type="presOf" srcId="{6CAF8353-35AC-477E-ADC9-2549803AF784}" destId="{904E6774-D42E-412F-B461-86C814E7DD61}" srcOrd="0" destOrd="0" presId="urn:microsoft.com/office/officeart/2009/3/layout/SnapshotPictureList"/>
    <dgm:cxn modelId="{745E2F39-68E5-49AC-ACB1-846DD312C202}" type="presOf" srcId="{3B353BF6-59BA-4A18-A61F-F1D9B603E7E7}" destId="{09398947-262E-45EE-A714-B4E152172AA9}" srcOrd="0" destOrd="0" presId="urn:microsoft.com/office/officeart/2009/3/layout/SnapshotPictureList"/>
    <dgm:cxn modelId="{822D4528-1061-4FE1-A91E-DCA3DC2ADAEB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7B0C3B2D-938C-45B7-BFF4-414B8B2A61DF}" type="presParOf" srcId="{904E6774-D42E-412F-B461-86C814E7DD61}" destId="{0078768D-A2AE-4083-B3A0-24DB51D2DA02}" srcOrd="0" destOrd="0" presId="urn:microsoft.com/office/officeart/2009/3/layout/SnapshotPictureList"/>
    <dgm:cxn modelId="{DDCF8A3F-FB76-4A37-BB09-763B0352D4F6}" type="presParOf" srcId="{0078768D-A2AE-4083-B3A0-24DB51D2DA02}" destId="{7A278560-E547-4271-A5E8-6CE854B399F4}" srcOrd="0" destOrd="0" presId="urn:microsoft.com/office/officeart/2009/3/layout/SnapshotPictureList"/>
    <dgm:cxn modelId="{2E3E2C0B-8C46-4B80-A65C-660A51FE2176}" type="presParOf" srcId="{0078768D-A2AE-4083-B3A0-24DB51D2DA02}" destId="{ACEFAEE4-ED92-4CFA-81F5-100A4EE9943F}" srcOrd="1" destOrd="0" presId="urn:microsoft.com/office/officeart/2009/3/layout/SnapshotPictureList"/>
    <dgm:cxn modelId="{BA808013-3C1C-4947-ADB1-2BD3044551C8}" type="presParOf" srcId="{0078768D-A2AE-4083-B3A0-24DB51D2DA02}" destId="{09398947-262E-45EE-A714-B4E152172AA9}" srcOrd="2" destOrd="0" presId="urn:microsoft.com/office/officeart/2009/3/layout/SnapshotPictureList"/>
    <dgm:cxn modelId="{38FAF406-FB24-4557-89E7-26708C882149}" type="presParOf" srcId="{0078768D-A2AE-4083-B3A0-24DB51D2DA02}" destId="{00F224E1-61EB-47BE-B30A-87BD1A8919A6}" srcOrd="3" destOrd="0" presId="urn:microsoft.com/office/officeart/2009/3/layout/SnapshotPictureList"/>
    <dgm:cxn modelId="{905A6837-2053-4ED1-8312-226D0A5AAF4C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DC91511B-CB2F-4F83-95F8-92E434877603}" type="presOf" srcId="{0F01402A-044E-44F9-A655-268C37C481EB}" destId="{ACEFAEE4-ED92-4CFA-81F5-100A4EE9943F}" srcOrd="0" destOrd="0" presId="urn:microsoft.com/office/officeart/2009/3/layout/SnapshotPictureList"/>
    <dgm:cxn modelId="{7BE860BC-82B5-4CB9-9339-698EDBA81675}" type="presOf" srcId="{6CAF8353-35AC-477E-ADC9-2549803AF784}" destId="{904E6774-D42E-412F-B461-86C814E7DD61}" srcOrd="0" destOrd="0" presId="urn:microsoft.com/office/officeart/2009/3/layout/SnapshotPictureList"/>
    <dgm:cxn modelId="{56BCC9B2-8590-4F3A-8F44-D8FC091BAD88}" type="presOf" srcId="{3B353BF6-59BA-4A18-A61F-F1D9B603E7E7}" destId="{09398947-262E-45EE-A714-B4E152172AA9}" srcOrd="0" destOrd="0" presId="urn:microsoft.com/office/officeart/2009/3/layout/SnapshotPictureList"/>
    <dgm:cxn modelId="{7287F35A-D1BD-48A2-9EBA-85BBA2680455}" type="presParOf" srcId="{904E6774-D42E-412F-B461-86C814E7DD61}" destId="{0078768D-A2AE-4083-B3A0-24DB51D2DA02}" srcOrd="0" destOrd="0" presId="urn:microsoft.com/office/officeart/2009/3/layout/SnapshotPictureList"/>
    <dgm:cxn modelId="{7128A66F-727F-4CA8-8EA6-BB323E24E04D}" type="presParOf" srcId="{0078768D-A2AE-4083-B3A0-24DB51D2DA02}" destId="{7A278560-E547-4271-A5E8-6CE854B399F4}" srcOrd="0" destOrd="0" presId="urn:microsoft.com/office/officeart/2009/3/layout/SnapshotPictureList"/>
    <dgm:cxn modelId="{15AC2EC8-C8D3-4006-8C85-3D32B8C737AB}" type="presParOf" srcId="{0078768D-A2AE-4083-B3A0-24DB51D2DA02}" destId="{ACEFAEE4-ED92-4CFA-81F5-100A4EE9943F}" srcOrd="1" destOrd="0" presId="urn:microsoft.com/office/officeart/2009/3/layout/SnapshotPictureList"/>
    <dgm:cxn modelId="{05F50A9E-7B77-4D67-B9D4-A92CDF3B65E7}" type="presParOf" srcId="{0078768D-A2AE-4083-B3A0-24DB51D2DA02}" destId="{09398947-262E-45EE-A714-B4E152172AA9}" srcOrd="2" destOrd="0" presId="urn:microsoft.com/office/officeart/2009/3/layout/SnapshotPictureList"/>
    <dgm:cxn modelId="{15266192-0063-4C07-BBA4-52407E5B003C}" type="presParOf" srcId="{0078768D-A2AE-4083-B3A0-24DB51D2DA02}" destId="{00F224E1-61EB-47BE-B30A-87BD1A8919A6}" srcOrd="3" destOrd="0" presId="urn:microsoft.com/office/officeart/2009/3/layout/SnapshotPictureList"/>
    <dgm:cxn modelId="{C5232199-1BC3-4950-AD1B-FF1A7A8B4C9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8364C57F-531B-4637-9C76-291A60F9BDCD}" type="presOf" srcId="{0F01402A-044E-44F9-A655-268C37C481EB}" destId="{ACEFAEE4-ED92-4CFA-81F5-100A4EE9943F}" srcOrd="0" destOrd="0" presId="urn:microsoft.com/office/officeart/2009/3/layout/SnapshotPictureList"/>
    <dgm:cxn modelId="{85B0D01E-57F9-4CE4-823B-40B5B5DFA6D1}" type="presOf" srcId="{3B353BF6-59BA-4A18-A61F-F1D9B603E7E7}" destId="{09398947-262E-45EE-A714-B4E152172AA9}" srcOrd="0" destOrd="0" presId="urn:microsoft.com/office/officeart/2009/3/layout/SnapshotPictureList"/>
    <dgm:cxn modelId="{3A7B3480-74C4-4F08-A1D5-BC86EC5AA6AC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C3CDFB1-C583-4DFA-B9C0-C566C427413D}" type="presParOf" srcId="{904E6774-D42E-412F-B461-86C814E7DD61}" destId="{0078768D-A2AE-4083-B3A0-24DB51D2DA02}" srcOrd="0" destOrd="0" presId="urn:microsoft.com/office/officeart/2009/3/layout/SnapshotPictureList"/>
    <dgm:cxn modelId="{E939EDE2-25A3-4485-A5A5-8185599D02D7}" type="presParOf" srcId="{0078768D-A2AE-4083-B3A0-24DB51D2DA02}" destId="{7A278560-E547-4271-A5E8-6CE854B399F4}" srcOrd="0" destOrd="0" presId="urn:microsoft.com/office/officeart/2009/3/layout/SnapshotPictureList"/>
    <dgm:cxn modelId="{BB5D340C-ACEB-42C4-9111-8C4E41C6C6BA}" type="presParOf" srcId="{0078768D-A2AE-4083-B3A0-24DB51D2DA02}" destId="{ACEFAEE4-ED92-4CFA-81F5-100A4EE9943F}" srcOrd="1" destOrd="0" presId="urn:microsoft.com/office/officeart/2009/3/layout/SnapshotPictureList"/>
    <dgm:cxn modelId="{45454FDB-BFAB-4C0C-A907-349CE53D9FD9}" type="presParOf" srcId="{0078768D-A2AE-4083-B3A0-24DB51D2DA02}" destId="{09398947-262E-45EE-A714-B4E152172AA9}" srcOrd="2" destOrd="0" presId="urn:microsoft.com/office/officeart/2009/3/layout/SnapshotPictureList"/>
    <dgm:cxn modelId="{663FC5E7-5E97-47D7-93C8-97CFE6D9F988}" type="presParOf" srcId="{0078768D-A2AE-4083-B3A0-24DB51D2DA02}" destId="{00F224E1-61EB-47BE-B30A-87BD1A8919A6}" srcOrd="3" destOrd="0" presId="urn:microsoft.com/office/officeart/2009/3/layout/SnapshotPictureList"/>
    <dgm:cxn modelId="{FAE1AB36-A63D-44D6-A895-7FEF5FEF1ADE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C28041D4-46C3-4529-A1AE-153B814E3030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FCB25596-4297-4190-9FD2-FC01628DC2E7}" type="presOf" srcId="{3B353BF6-59BA-4A18-A61F-F1D9B603E7E7}" destId="{09398947-262E-45EE-A714-B4E152172AA9}" srcOrd="0" destOrd="0" presId="urn:microsoft.com/office/officeart/2009/3/layout/SnapshotPictureList"/>
    <dgm:cxn modelId="{6DC87F07-09F5-4F66-B99F-B81FC76423A3}" type="presOf" srcId="{6CAF8353-35AC-477E-ADC9-2549803AF784}" destId="{904E6774-D42E-412F-B461-86C814E7DD61}" srcOrd="0" destOrd="0" presId="urn:microsoft.com/office/officeart/2009/3/layout/SnapshotPictureList"/>
    <dgm:cxn modelId="{5B723AF5-F681-4567-8BB5-BF90F2DDC59B}" type="presParOf" srcId="{904E6774-D42E-412F-B461-86C814E7DD61}" destId="{0078768D-A2AE-4083-B3A0-24DB51D2DA02}" srcOrd="0" destOrd="0" presId="urn:microsoft.com/office/officeart/2009/3/layout/SnapshotPictureList"/>
    <dgm:cxn modelId="{2274C9DA-B9BC-47F6-B590-5BEDC237EA0E}" type="presParOf" srcId="{0078768D-A2AE-4083-B3A0-24DB51D2DA02}" destId="{7A278560-E547-4271-A5E8-6CE854B399F4}" srcOrd="0" destOrd="0" presId="urn:microsoft.com/office/officeart/2009/3/layout/SnapshotPictureList"/>
    <dgm:cxn modelId="{C2401F18-9276-42F0-93E8-2BD0F6B8C804}" type="presParOf" srcId="{0078768D-A2AE-4083-B3A0-24DB51D2DA02}" destId="{ACEFAEE4-ED92-4CFA-81F5-100A4EE9943F}" srcOrd="1" destOrd="0" presId="urn:microsoft.com/office/officeart/2009/3/layout/SnapshotPictureList"/>
    <dgm:cxn modelId="{6D17BEEB-FDCD-4DF5-9871-DDAFFA7419BA}" type="presParOf" srcId="{0078768D-A2AE-4083-B3A0-24DB51D2DA02}" destId="{09398947-262E-45EE-A714-B4E152172AA9}" srcOrd="2" destOrd="0" presId="urn:microsoft.com/office/officeart/2009/3/layout/SnapshotPictureList"/>
    <dgm:cxn modelId="{E043D7EC-664D-4766-91B6-977CBB87DA20}" type="presParOf" srcId="{0078768D-A2AE-4083-B3A0-24DB51D2DA02}" destId="{00F224E1-61EB-47BE-B30A-87BD1A8919A6}" srcOrd="3" destOrd="0" presId="urn:microsoft.com/office/officeart/2009/3/layout/SnapshotPictureList"/>
    <dgm:cxn modelId="{FBF392BF-595F-4F08-BC47-EEA33310351C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CE0B1662-3E38-48C7-BC56-9FD9B406ED8D}" type="presOf" srcId="{3B353BF6-59BA-4A18-A61F-F1D9B603E7E7}" destId="{09398947-262E-45EE-A714-B4E152172AA9}" srcOrd="0" destOrd="0" presId="urn:microsoft.com/office/officeart/2009/3/layout/SnapshotPictureList"/>
    <dgm:cxn modelId="{A4ED1DDE-CAE1-4DA2-AA0A-C2E719799566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5209E019-7B1C-4DDE-AD1B-8758FACD7FD7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64352017-138A-4581-8492-500E4922E126}" type="presParOf" srcId="{904E6774-D42E-412F-B461-86C814E7DD61}" destId="{0078768D-A2AE-4083-B3A0-24DB51D2DA02}" srcOrd="0" destOrd="0" presId="urn:microsoft.com/office/officeart/2009/3/layout/SnapshotPictureList"/>
    <dgm:cxn modelId="{C73A098D-5B3D-4BFD-A2DD-35479E5E34B2}" type="presParOf" srcId="{0078768D-A2AE-4083-B3A0-24DB51D2DA02}" destId="{7A278560-E547-4271-A5E8-6CE854B399F4}" srcOrd="0" destOrd="0" presId="urn:microsoft.com/office/officeart/2009/3/layout/SnapshotPictureList"/>
    <dgm:cxn modelId="{2A01CDD4-D788-45DF-8C7D-E55F010E2F3E}" type="presParOf" srcId="{0078768D-A2AE-4083-B3A0-24DB51D2DA02}" destId="{ACEFAEE4-ED92-4CFA-81F5-100A4EE9943F}" srcOrd="1" destOrd="0" presId="urn:microsoft.com/office/officeart/2009/3/layout/SnapshotPictureList"/>
    <dgm:cxn modelId="{A8DF399D-E095-4B2A-9B65-27208F7567B3}" type="presParOf" srcId="{0078768D-A2AE-4083-B3A0-24DB51D2DA02}" destId="{09398947-262E-45EE-A714-B4E152172AA9}" srcOrd="2" destOrd="0" presId="urn:microsoft.com/office/officeart/2009/3/layout/SnapshotPictureList"/>
    <dgm:cxn modelId="{E33289F4-03D5-4BDA-A789-2D8EFB118AC0}" type="presParOf" srcId="{0078768D-A2AE-4083-B3A0-24DB51D2DA02}" destId="{00F224E1-61EB-47BE-B30A-87BD1A8919A6}" srcOrd="3" destOrd="0" presId="urn:microsoft.com/office/officeart/2009/3/layout/SnapshotPictureList"/>
    <dgm:cxn modelId="{DA4C0080-1CCA-47A7-869F-39E343B4E6F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439B8DC2-FE04-46A5-9745-027453C0253F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EC14038A-AD9C-44FC-BBD0-03ADAA24942A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A104996-BC38-4AE4-B2EB-0EF50BB68B1D}" type="presOf" srcId="{0F01402A-044E-44F9-A655-268C37C481EB}" destId="{ACEFAEE4-ED92-4CFA-81F5-100A4EE9943F}" srcOrd="0" destOrd="0" presId="urn:microsoft.com/office/officeart/2009/3/layout/SnapshotPictureList"/>
    <dgm:cxn modelId="{02A16D00-DA9B-43EB-8205-7133565CAA66}" type="presParOf" srcId="{904E6774-D42E-412F-B461-86C814E7DD61}" destId="{0078768D-A2AE-4083-B3A0-24DB51D2DA02}" srcOrd="0" destOrd="0" presId="urn:microsoft.com/office/officeart/2009/3/layout/SnapshotPictureList"/>
    <dgm:cxn modelId="{156458E9-B62C-42A2-B0BE-B8719D272FDA}" type="presParOf" srcId="{0078768D-A2AE-4083-B3A0-24DB51D2DA02}" destId="{7A278560-E547-4271-A5E8-6CE854B399F4}" srcOrd="0" destOrd="0" presId="urn:microsoft.com/office/officeart/2009/3/layout/SnapshotPictureList"/>
    <dgm:cxn modelId="{F1D881DE-CF6D-4289-A345-0F6FFC2B5E61}" type="presParOf" srcId="{0078768D-A2AE-4083-B3A0-24DB51D2DA02}" destId="{ACEFAEE4-ED92-4CFA-81F5-100A4EE9943F}" srcOrd="1" destOrd="0" presId="urn:microsoft.com/office/officeart/2009/3/layout/SnapshotPictureList"/>
    <dgm:cxn modelId="{F8A3FAE3-3081-4192-9712-9CFF8E2C9BF9}" type="presParOf" srcId="{0078768D-A2AE-4083-B3A0-24DB51D2DA02}" destId="{09398947-262E-45EE-A714-B4E152172AA9}" srcOrd="2" destOrd="0" presId="urn:microsoft.com/office/officeart/2009/3/layout/SnapshotPictureList"/>
    <dgm:cxn modelId="{27287640-A740-4F35-91A3-76938915ACCF}" type="presParOf" srcId="{0078768D-A2AE-4083-B3A0-24DB51D2DA02}" destId="{00F224E1-61EB-47BE-B30A-87BD1A8919A6}" srcOrd="3" destOrd="0" presId="urn:microsoft.com/office/officeart/2009/3/layout/SnapshotPictureList"/>
    <dgm:cxn modelId="{D9E89F01-49B1-48B1-AC83-B186C42214E5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16466C2D-DAAB-41B5-9228-5BB0FA39D8DA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123BDCF0-A785-43E1-B80A-C1C08497AB99}" type="presOf" srcId="{3B353BF6-59BA-4A18-A61F-F1D9B603E7E7}" destId="{09398947-262E-45EE-A714-B4E152172AA9}" srcOrd="0" destOrd="0" presId="urn:microsoft.com/office/officeart/2009/3/layout/SnapshotPictureList"/>
    <dgm:cxn modelId="{839D2E93-AD08-48D2-A647-4CC01B270064}" type="presOf" srcId="{0F01402A-044E-44F9-A655-268C37C481EB}" destId="{ACEFAEE4-ED92-4CFA-81F5-100A4EE9943F}" srcOrd="0" destOrd="0" presId="urn:microsoft.com/office/officeart/2009/3/layout/SnapshotPictureList"/>
    <dgm:cxn modelId="{3B48E830-122A-404B-80C2-67AC9590D9CB}" type="presParOf" srcId="{904E6774-D42E-412F-B461-86C814E7DD61}" destId="{0078768D-A2AE-4083-B3A0-24DB51D2DA02}" srcOrd="0" destOrd="0" presId="urn:microsoft.com/office/officeart/2009/3/layout/SnapshotPictureList"/>
    <dgm:cxn modelId="{AD6A1829-82C3-49D5-982E-EDE373C6C80D}" type="presParOf" srcId="{0078768D-A2AE-4083-B3A0-24DB51D2DA02}" destId="{7A278560-E547-4271-A5E8-6CE854B399F4}" srcOrd="0" destOrd="0" presId="urn:microsoft.com/office/officeart/2009/3/layout/SnapshotPictureList"/>
    <dgm:cxn modelId="{3187DE8C-D1C9-491D-A8FE-5D7DF39A0F9D}" type="presParOf" srcId="{0078768D-A2AE-4083-B3A0-24DB51D2DA02}" destId="{ACEFAEE4-ED92-4CFA-81F5-100A4EE9943F}" srcOrd="1" destOrd="0" presId="urn:microsoft.com/office/officeart/2009/3/layout/SnapshotPictureList"/>
    <dgm:cxn modelId="{184ECB90-9C66-4023-BFA2-9D8B74CE5135}" type="presParOf" srcId="{0078768D-A2AE-4083-B3A0-24DB51D2DA02}" destId="{09398947-262E-45EE-A714-B4E152172AA9}" srcOrd="2" destOrd="0" presId="urn:microsoft.com/office/officeart/2009/3/layout/SnapshotPictureList"/>
    <dgm:cxn modelId="{F0B4DF17-AF24-44BF-AA26-236813F8BEED}" type="presParOf" srcId="{0078768D-A2AE-4083-B3A0-24DB51D2DA02}" destId="{00F224E1-61EB-47BE-B30A-87BD1A8919A6}" srcOrd="3" destOrd="0" presId="urn:microsoft.com/office/officeart/2009/3/layout/SnapshotPictureList"/>
    <dgm:cxn modelId="{EEE5F2B7-95FE-42D3-9CC0-8C3E1EC31E0B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EA5DBACA-730C-46E7-A392-B3AC5FC5F95F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CC88A871-DD49-443A-91B4-A4867A86CBCD}" type="presOf" srcId="{0F01402A-044E-44F9-A655-268C37C481EB}" destId="{ACEFAEE4-ED92-4CFA-81F5-100A4EE9943F}" srcOrd="0" destOrd="0" presId="urn:microsoft.com/office/officeart/2009/3/layout/SnapshotPictureList"/>
    <dgm:cxn modelId="{AA1BBA48-CB35-42F5-B4FA-44F6A884955D}" type="presOf" srcId="{6CAF8353-35AC-477E-ADC9-2549803AF784}" destId="{904E6774-D42E-412F-B461-86C814E7DD61}" srcOrd="0" destOrd="0" presId="urn:microsoft.com/office/officeart/2009/3/layout/SnapshotPictureList"/>
    <dgm:cxn modelId="{8051529C-7672-48B3-8EB5-FB0CC6FB7284}" type="presParOf" srcId="{904E6774-D42E-412F-B461-86C814E7DD61}" destId="{0078768D-A2AE-4083-B3A0-24DB51D2DA02}" srcOrd="0" destOrd="0" presId="urn:microsoft.com/office/officeart/2009/3/layout/SnapshotPictureList"/>
    <dgm:cxn modelId="{6FF73E7B-8DB7-43E9-BEB1-553E2D898F04}" type="presParOf" srcId="{0078768D-A2AE-4083-B3A0-24DB51D2DA02}" destId="{7A278560-E547-4271-A5E8-6CE854B399F4}" srcOrd="0" destOrd="0" presId="urn:microsoft.com/office/officeart/2009/3/layout/SnapshotPictureList"/>
    <dgm:cxn modelId="{2B9C52BD-E44A-4C78-B34F-2DFAE9503EBF}" type="presParOf" srcId="{0078768D-A2AE-4083-B3A0-24DB51D2DA02}" destId="{ACEFAEE4-ED92-4CFA-81F5-100A4EE9943F}" srcOrd="1" destOrd="0" presId="urn:microsoft.com/office/officeart/2009/3/layout/SnapshotPictureList"/>
    <dgm:cxn modelId="{4D42D1EC-BAC9-4ABE-90A4-955781B342C8}" type="presParOf" srcId="{0078768D-A2AE-4083-B3A0-24DB51D2DA02}" destId="{09398947-262E-45EE-A714-B4E152172AA9}" srcOrd="2" destOrd="0" presId="urn:microsoft.com/office/officeart/2009/3/layout/SnapshotPictureList"/>
    <dgm:cxn modelId="{EA520C92-960F-46CE-8C2B-36AB229CC5DF}" type="presParOf" srcId="{0078768D-A2AE-4083-B3A0-24DB51D2DA02}" destId="{00F224E1-61EB-47BE-B30A-87BD1A8919A6}" srcOrd="3" destOrd="0" presId="urn:microsoft.com/office/officeart/2009/3/layout/SnapshotPictureList"/>
    <dgm:cxn modelId="{FD6F3FE9-108F-49D0-8252-B1907FDB5C24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1E0AFA95-FE1E-4CFA-839B-9D672CB74807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7CEA0E0-13D7-49FE-9A96-0145FF6A86BA}" type="presOf" srcId="{0F01402A-044E-44F9-A655-268C37C481EB}" destId="{ACEFAEE4-ED92-4CFA-81F5-100A4EE9943F}" srcOrd="0" destOrd="0" presId="urn:microsoft.com/office/officeart/2009/3/layout/SnapshotPictureList"/>
    <dgm:cxn modelId="{985A2C76-F87A-4592-AE44-6AB13A28DE2D}" type="presOf" srcId="{3B353BF6-59BA-4A18-A61F-F1D9B603E7E7}" destId="{09398947-262E-45EE-A714-B4E152172AA9}" srcOrd="0" destOrd="0" presId="urn:microsoft.com/office/officeart/2009/3/layout/SnapshotPictureList"/>
    <dgm:cxn modelId="{2CC40531-8A15-4BAD-89B2-E0AC938791CF}" type="presParOf" srcId="{904E6774-D42E-412F-B461-86C814E7DD61}" destId="{0078768D-A2AE-4083-B3A0-24DB51D2DA02}" srcOrd="0" destOrd="0" presId="urn:microsoft.com/office/officeart/2009/3/layout/SnapshotPictureList"/>
    <dgm:cxn modelId="{64C2EA60-3719-4B0B-B6E6-CC84BB527EC7}" type="presParOf" srcId="{0078768D-A2AE-4083-B3A0-24DB51D2DA02}" destId="{7A278560-E547-4271-A5E8-6CE854B399F4}" srcOrd="0" destOrd="0" presId="urn:microsoft.com/office/officeart/2009/3/layout/SnapshotPictureList"/>
    <dgm:cxn modelId="{1A208867-3A10-41FA-BFA7-00A7F4077270}" type="presParOf" srcId="{0078768D-A2AE-4083-B3A0-24DB51D2DA02}" destId="{ACEFAEE4-ED92-4CFA-81F5-100A4EE9943F}" srcOrd="1" destOrd="0" presId="urn:microsoft.com/office/officeart/2009/3/layout/SnapshotPictureList"/>
    <dgm:cxn modelId="{49E6A317-D39A-4338-A6A4-92C160EEB266}" type="presParOf" srcId="{0078768D-A2AE-4083-B3A0-24DB51D2DA02}" destId="{09398947-262E-45EE-A714-B4E152172AA9}" srcOrd="2" destOrd="0" presId="urn:microsoft.com/office/officeart/2009/3/layout/SnapshotPictureList"/>
    <dgm:cxn modelId="{E15429AE-B6F4-4DF5-BF45-953DBFF4552A}" type="presParOf" srcId="{0078768D-A2AE-4083-B3A0-24DB51D2DA02}" destId="{00F224E1-61EB-47BE-B30A-87BD1A8919A6}" srcOrd="3" destOrd="0" presId="urn:microsoft.com/office/officeart/2009/3/layout/SnapshotPictureList"/>
    <dgm:cxn modelId="{DB56AE1B-4A53-44A5-A613-37A6AD4A5B4C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C9DCF20F-114A-4B48-9E7A-8A9BAE2BA7B5}" type="presOf" srcId="{0F01402A-044E-44F9-A655-268C37C481EB}" destId="{ACEFAEE4-ED92-4CFA-81F5-100A4EE9943F}" srcOrd="0" destOrd="0" presId="urn:microsoft.com/office/officeart/2009/3/layout/SnapshotPictureList"/>
    <dgm:cxn modelId="{6E1BB937-EB8E-4954-AC7E-B54FC9B6D1CB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3E92ABA9-7EAB-4E2A-9FBF-2A758447D1E4}" type="presOf" srcId="{6CAF8353-35AC-477E-ADC9-2549803AF784}" destId="{904E6774-D42E-412F-B461-86C814E7DD61}" srcOrd="0" destOrd="0" presId="urn:microsoft.com/office/officeart/2009/3/layout/SnapshotPictureList"/>
    <dgm:cxn modelId="{EC50EE24-76C3-4F2C-AF47-139DACE78D37}" type="presParOf" srcId="{904E6774-D42E-412F-B461-86C814E7DD61}" destId="{0078768D-A2AE-4083-B3A0-24DB51D2DA02}" srcOrd="0" destOrd="0" presId="urn:microsoft.com/office/officeart/2009/3/layout/SnapshotPictureList"/>
    <dgm:cxn modelId="{8605401C-D229-4A92-A5FC-D6FDF937A5FC}" type="presParOf" srcId="{0078768D-A2AE-4083-B3A0-24DB51D2DA02}" destId="{7A278560-E547-4271-A5E8-6CE854B399F4}" srcOrd="0" destOrd="0" presId="urn:microsoft.com/office/officeart/2009/3/layout/SnapshotPictureList"/>
    <dgm:cxn modelId="{CE08F733-948B-4F7A-9FE1-458ECE8EEC03}" type="presParOf" srcId="{0078768D-A2AE-4083-B3A0-24DB51D2DA02}" destId="{ACEFAEE4-ED92-4CFA-81F5-100A4EE9943F}" srcOrd="1" destOrd="0" presId="urn:microsoft.com/office/officeart/2009/3/layout/SnapshotPictureList"/>
    <dgm:cxn modelId="{0D75B518-7991-4F04-8965-9320209DF7BC}" type="presParOf" srcId="{0078768D-A2AE-4083-B3A0-24DB51D2DA02}" destId="{09398947-262E-45EE-A714-B4E152172AA9}" srcOrd="2" destOrd="0" presId="urn:microsoft.com/office/officeart/2009/3/layout/SnapshotPictureList"/>
    <dgm:cxn modelId="{1C9A5CD1-6770-40B5-B88B-7A762D79DA8A}" type="presParOf" srcId="{0078768D-A2AE-4083-B3A0-24DB51D2DA02}" destId="{00F224E1-61EB-47BE-B30A-87BD1A8919A6}" srcOrd="3" destOrd="0" presId="urn:microsoft.com/office/officeart/2009/3/layout/SnapshotPictureList"/>
    <dgm:cxn modelId="{BD04E8DA-84A8-408B-843A-F81AF8A49658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BDCBDA5-2FAA-4895-96FB-1AAA1D40E2D1}" type="presOf" srcId="{6CAF8353-35AC-477E-ADC9-2549803AF784}" destId="{904E6774-D42E-412F-B461-86C814E7DD61}" srcOrd="0" destOrd="0" presId="urn:microsoft.com/office/officeart/2009/3/layout/SnapshotPictureList"/>
    <dgm:cxn modelId="{5F6C037F-6E17-40DD-B64C-7098FE9FB2EF}" type="presOf" srcId="{3B353BF6-59BA-4A18-A61F-F1D9B603E7E7}" destId="{09398947-262E-45EE-A714-B4E152172AA9}" srcOrd="0" destOrd="0" presId="urn:microsoft.com/office/officeart/2009/3/layout/SnapshotPictureList"/>
    <dgm:cxn modelId="{3CE56838-33F8-40AA-B171-0CCE43532616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FBA120D5-D5F2-4A95-AC2D-FBFB13ED05FD}" type="presParOf" srcId="{904E6774-D42E-412F-B461-86C814E7DD61}" destId="{0078768D-A2AE-4083-B3A0-24DB51D2DA02}" srcOrd="0" destOrd="0" presId="urn:microsoft.com/office/officeart/2009/3/layout/SnapshotPictureList"/>
    <dgm:cxn modelId="{88E8B05C-95CA-4551-844B-1E088A8ADE83}" type="presParOf" srcId="{0078768D-A2AE-4083-B3A0-24DB51D2DA02}" destId="{7A278560-E547-4271-A5E8-6CE854B399F4}" srcOrd="0" destOrd="0" presId="urn:microsoft.com/office/officeart/2009/3/layout/SnapshotPictureList"/>
    <dgm:cxn modelId="{6F514361-1B8C-4481-A96A-6444B8D40C02}" type="presParOf" srcId="{0078768D-A2AE-4083-B3A0-24DB51D2DA02}" destId="{ACEFAEE4-ED92-4CFA-81F5-100A4EE9943F}" srcOrd="1" destOrd="0" presId="urn:microsoft.com/office/officeart/2009/3/layout/SnapshotPictureList"/>
    <dgm:cxn modelId="{113369BD-1807-4648-80FA-8DB339A7D60B}" type="presParOf" srcId="{0078768D-A2AE-4083-B3A0-24DB51D2DA02}" destId="{09398947-262E-45EE-A714-B4E152172AA9}" srcOrd="2" destOrd="0" presId="urn:microsoft.com/office/officeart/2009/3/layout/SnapshotPictureList"/>
    <dgm:cxn modelId="{5E1244E2-AA2B-4F3F-894A-9BBD621703BA}" type="presParOf" srcId="{0078768D-A2AE-4083-B3A0-24DB51D2DA02}" destId="{00F224E1-61EB-47BE-B30A-87BD1A8919A6}" srcOrd="3" destOrd="0" presId="urn:microsoft.com/office/officeart/2009/3/layout/SnapshotPictureList"/>
    <dgm:cxn modelId="{E4CF51DE-602A-4D75-ADCC-76C0F8634845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97F54FB7-7F10-48CA-B79F-102D83E507AD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1916A418-EE28-481C-87F7-E78A69E32033}" type="presOf" srcId="{0F01402A-044E-44F9-A655-268C37C481EB}" destId="{ACEFAEE4-ED92-4CFA-81F5-100A4EE9943F}" srcOrd="0" destOrd="0" presId="urn:microsoft.com/office/officeart/2009/3/layout/SnapshotPictureList"/>
    <dgm:cxn modelId="{1E8E13E8-7E54-49AE-B956-D7A45B3491F9}" type="presOf" srcId="{6CAF8353-35AC-477E-ADC9-2549803AF784}" destId="{904E6774-D42E-412F-B461-86C814E7DD61}" srcOrd="0" destOrd="0" presId="urn:microsoft.com/office/officeart/2009/3/layout/SnapshotPictureList"/>
    <dgm:cxn modelId="{E5FB911A-5C76-430E-931A-D7546572261A}" type="presParOf" srcId="{904E6774-D42E-412F-B461-86C814E7DD61}" destId="{0078768D-A2AE-4083-B3A0-24DB51D2DA02}" srcOrd="0" destOrd="0" presId="urn:microsoft.com/office/officeart/2009/3/layout/SnapshotPictureList"/>
    <dgm:cxn modelId="{794136CE-1AB4-409D-9818-7141DED1FF1B}" type="presParOf" srcId="{0078768D-A2AE-4083-B3A0-24DB51D2DA02}" destId="{7A278560-E547-4271-A5E8-6CE854B399F4}" srcOrd="0" destOrd="0" presId="urn:microsoft.com/office/officeart/2009/3/layout/SnapshotPictureList"/>
    <dgm:cxn modelId="{0575E075-A56F-4E00-A5ED-CFFDCED85F1C}" type="presParOf" srcId="{0078768D-A2AE-4083-B3A0-24DB51D2DA02}" destId="{ACEFAEE4-ED92-4CFA-81F5-100A4EE9943F}" srcOrd="1" destOrd="0" presId="urn:microsoft.com/office/officeart/2009/3/layout/SnapshotPictureList"/>
    <dgm:cxn modelId="{542B1914-2A55-473E-AA43-169B30B4AF98}" type="presParOf" srcId="{0078768D-A2AE-4083-B3A0-24DB51D2DA02}" destId="{09398947-262E-45EE-A714-B4E152172AA9}" srcOrd="2" destOrd="0" presId="urn:microsoft.com/office/officeart/2009/3/layout/SnapshotPictureList"/>
    <dgm:cxn modelId="{300E7D93-BFB0-434E-AE54-48627A2D3C26}" type="presParOf" srcId="{0078768D-A2AE-4083-B3A0-24DB51D2DA02}" destId="{00F224E1-61EB-47BE-B30A-87BD1A8919A6}" srcOrd="3" destOrd="0" presId="urn:microsoft.com/office/officeart/2009/3/layout/SnapshotPictureList"/>
    <dgm:cxn modelId="{C14E4C4A-7597-4127-B2BA-AF30F126ED48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25A188C4-E9F5-4249-A517-48D68C4EBAA7}" type="presOf" srcId="{6CAF8353-35AC-477E-ADC9-2549803AF784}" destId="{904E6774-D42E-412F-B461-86C814E7DD61}" srcOrd="0" destOrd="0" presId="urn:microsoft.com/office/officeart/2009/3/layout/SnapshotPictureList"/>
    <dgm:cxn modelId="{3A210305-F6E4-40FC-B1FB-0E7249A3D01F}" type="presOf" srcId="{0F01402A-044E-44F9-A655-268C37C481EB}" destId="{ACEFAEE4-ED92-4CFA-81F5-100A4EE9943F}" srcOrd="0" destOrd="0" presId="urn:microsoft.com/office/officeart/2009/3/layout/SnapshotPictureList"/>
    <dgm:cxn modelId="{0D31AB77-66D3-4AC5-9E42-23BBE41294E8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7D1433D0-C2E8-4A25-BE69-94E562D1EF44}" type="presParOf" srcId="{904E6774-D42E-412F-B461-86C814E7DD61}" destId="{0078768D-A2AE-4083-B3A0-24DB51D2DA02}" srcOrd="0" destOrd="0" presId="urn:microsoft.com/office/officeart/2009/3/layout/SnapshotPictureList"/>
    <dgm:cxn modelId="{CB131A05-B403-4255-887F-D61EA452367F}" type="presParOf" srcId="{0078768D-A2AE-4083-B3A0-24DB51D2DA02}" destId="{7A278560-E547-4271-A5E8-6CE854B399F4}" srcOrd="0" destOrd="0" presId="urn:microsoft.com/office/officeart/2009/3/layout/SnapshotPictureList"/>
    <dgm:cxn modelId="{83064E84-F216-4304-A7A5-1B1F5C54E276}" type="presParOf" srcId="{0078768D-A2AE-4083-B3A0-24DB51D2DA02}" destId="{ACEFAEE4-ED92-4CFA-81F5-100A4EE9943F}" srcOrd="1" destOrd="0" presId="urn:microsoft.com/office/officeart/2009/3/layout/SnapshotPictureList"/>
    <dgm:cxn modelId="{E16A1227-CFF5-4754-B616-E905F759376D}" type="presParOf" srcId="{0078768D-A2AE-4083-B3A0-24DB51D2DA02}" destId="{09398947-262E-45EE-A714-B4E152172AA9}" srcOrd="2" destOrd="0" presId="urn:microsoft.com/office/officeart/2009/3/layout/SnapshotPictureList"/>
    <dgm:cxn modelId="{112C0F57-6D14-486C-B3DD-1CA9FCD6100E}" type="presParOf" srcId="{0078768D-A2AE-4083-B3A0-24DB51D2DA02}" destId="{00F224E1-61EB-47BE-B30A-87BD1A8919A6}" srcOrd="3" destOrd="0" presId="urn:microsoft.com/office/officeart/2009/3/layout/SnapshotPictureList"/>
    <dgm:cxn modelId="{12FF7E06-360D-4C36-8FCE-ABE4B638B93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A77A41E8-FDB8-4D58-BF81-F7E152AD9993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74B4838E-8A17-449C-9E2D-C491FF2A91BD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1B596701-3910-4110-BA9A-522AE3FAB4CA}" type="presOf" srcId="{3B353BF6-59BA-4A18-A61F-F1D9B603E7E7}" destId="{09398947-262E-45EE-A714-B4E152172AA9}" srcOrd="0" destOrd="0" presId="urn:microsoft.com/office/officeart/2009/3/layout/SnapshotPictureList"/>
    <dgm:cxn modelId="{F475E946-96A1-44C2-919D-8ED508BD6558}" type="presParOf" srcId="{904E6774-D42E-412F-B461-86C814E7DD61}" destId="{0078768D-A2AE-4083-B3A0-24DB51D2DA02}" srcOrd="0" destOrd="0" presId="urn:microsoft.com/office/officeart/2009/3/layout/SnapshotPictureList"/>
    <dgm:cxn modelId="{384282B0-9CDE-4D1C-83EC-7DFF4BA75BE2}" type="presParOf" srcId="{0078768D-A2AE-4083-B3A0-24DB51D2DA02}" destId="{7A278560-E547-4271-A5E8-6CE854B399F4}" srcOrd="0" destOrd="0" presId="urn:microsoft.com/office/officeart/2009/3/layout/SnapshotPictureList"/>
    <dgm:cxn modelId="{6F6896F4-6FAE-4401-B9E8-B54E2E853058}" type="presParOf" srcId="{0078768D-A2AE-4083-B3A0-24DB51D2DA02}" destId="{ACEFAEE4-ED92-4CFA-81F5-100A4EE9943F}" srcOrd="1" destOrd="0" presId="urn:microsoft.com/office/officeart/2009/3/layout/SnapshotPictureList"/>
    <dgm:cxn modelId="{1AB0B2FA-8DFD-4ABC-8327-0698D275E4EC}" type="presParOf" srcId="{0078768D-A2AE-4083-B3A0-24DB51D2DA02}" destId="{09398947-262E-45EE-A714-B4E152172AA9}" srcOrd="2" destOrd="0" presId="urn:microsoft.com/office/officeart/2009/3/layout/SnapshotPictureList"/>
    <dgm:cxn modelId="{8814F1E0-3886-4A78-9065-D71AD0E55801}" type="presParOf" srcId="{0078768D-A2AE-4083-B3A0-24DB51D2DA02}" destId="{00F224E1-61EB-47BE-B30A-87BD1A8919A6}" srcOrd="3" destOrd="0" presId="urn:microsoft.com/office/officeart/2009/3/layout/SnapshotPictureList"/>
    <dgm:cxn modelId="{AF4B7DD3-764F-47F9-814B-D3FE793D707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B4313810-0C9E-4938-9156-D4F34F5F9B9C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AE302CB-386A-4F42-A6D6-8096F04E15C0}" type="presOf" srcId="{6CAF8353-35AC-477E-ADC9-2549803AF784}" destId="{904E6774-D42E-412F-B461-86C814E7DD61}" srcOrd="0" destOrd="0" presId="urn:microsoft.com/office/officeart/2009/3/layout/SnapshotPictureList"/>
    <dgm:cxn modelId="{A6DB186A-2336-4E73-A064-3ACCB384CC6A}" type="presOf" srcId="{0F01402A-044E-44F9-A655-268C37C481EB}" destId="{ACEFAEE4-ED92-4CFA-81F5-100A4EE9943F}" srcOrd="0" destOrd="0" presId="urn:microsoft.com/office/officeart/2009/3/layout/SnapshotPictureList"/>
    <dgm:cxn modelId="{3D0B0571-953F-4198-998E-D3807B2C8172}" type="presParOf" srcId="{904E6774-D42E-412F-B461-86C814E7DD61}" destId="{0078768D-A2AE-4083-B3A0-24DB51D2DA02}" srcOrd="0" destOrd="0" presId="urn:microsoft.com/office/officeart/2009/3/layout/SnapshotPictureList"/>
    <dgm:cxn modelId="{271B24CD-45D3-41FE-B653-5A9558B78CD6}" type="presParOf" srcId="{0078768D-A2AE-4083-B3A0-24DB51D2DA02}" destId="{7A278560-E547-4271-A5E8-6CE854B399F4}" srcOrd="0" destOrd="0" presId="urn:microsoft.com/office/officeart/2009/3/layout/SnapshotPictureList"/>
    <dgm:cxn modelId="{3D2BFAFB-1053-4BF5-B150-463A78C7FB2E}" type="presParOf" srcId="{0078768D-A2AE-4083-B3A0-24DB51D2DA02}" destId="{ACEFAEE4-ED92-4CFA-81F5-100A4EE9943F}" srcOrd="1" destOrd="0" presId="urn:microsoft.com/office/officeart/2009/3/layout/SnapshotPictureList"/>
    <dgm:cxn modelId="{CE349A1F-94AC-43BF-A1C4-C7BCB1E81901}" type="presParOf" srcId="{0078768D-A2AE-4083-B3A0-24DB51D2DA02}" destId="{09398947-262E-45EE-A714-B4E152172AA9}" srcOrd="2" destOrd="0" presId="urn:microsoft.com/office/officeart/2009/3/layout/SnapshotPictureList"/>
    <dgm:cxn modelId="{96BC69CA-7CED-4358-BDA5-E8697C09C30D}" type="presParOf" srcId="{0078768D-A2AE-4083-B3A0-24DB51D2DA02}" destId="{00F224E1-61EB-47BE-B30A-87BD1A8919A6}" srcOrd="3" destOrd="0" presId="urn:microsoft.com/office/officeart/2009/3/layout/SnapshotPictureList"/>
    <dgm:cxn modelId="{DF6381BD-3141-4625-B8CC-10F8CC39CEF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965C01BE-DA32-47B8-9B94-495A93F355D8}" type="presOf" srcId="{0F01402A-044E-44F9-A655-268C37C481EB}" destId="{ACEFAEE4-ED92-4CFA-81F5-100A4EE9943F}" srcOrd="0" destOrd="0" presId="urn:microsoft.com/office/officeart/2009/3/layout/SnapshotPictureList"/>
    <dgm:cxn modelId="{6CCC7369-5E37-4C4C-9DB9-919F0A8467C2}" type="presOf" srcId="{3B353BF6-59BA-4A18-A61F-F1D9B603E7E7}" destId="{09398947-262E-45EE-A714-B4E152172AA9}" srcOrd="0" destOrd="0" presId="urn:microsoft.com/office/officeart/2009/3/layout/SnapshotPictureList"/>
    <dgm:cxn modelId="{D99A1083-F9A8-4F7A-AAC9-D3D9315A7D45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B264A2EF-B1DA-47D5-B2B2-39CC0D8F9CA8}" type="presParOf" srcId="{904E6774-D42E-412F-B461-86C814E7DD61}" destId="{0078768D-A2AE-4083-B3A0-24DB51D2DA02}" srcOrd="0" destOrd="0" presId="urn:microsoft.com/office/officeart/2009/3/layout/SnapshotPictureList"/>
    <dgm:cxn modelId="{4B6F84E1-E503-4C61-99A8-0E86766EC977}" type="presParOf" srcId="{0078768D-A2AE-4083-B3A0-24DB51D2DA02}" destId="{7A278560-E547-4271-A5E8-6CE854B399F4}" srcOrd="0" destOrd="0" presId="urn:microsoft.com/office/officeart/2009/3/layout/SnapshotPictureList"/>
    <dgm:cxn modelId="{0487AF4B-2162-4F00-BE50-6FF0CB59287B}" type="presParOf" srcId="{0078768D-A2AE-4083-B3A0-24DB51D2DA02}" destId="{ACEFAEE4-ED92-4CFA-81F5-100A4EE9943F}" srcOrd="1" destOrd="0" presId="urn:microsoft.com/office/officeart/2009/3/layout/SnapshotPictureList"/>
    <dgm:cxn modelId="{40F782FC-1852-4F58-8250-5FCF75299682}" type="presParOf" srcId="{0078768D-A2AE-4083-B3A0-24DB51D2DA02}" destId="{09398947-262E-45EE-A714-B4E152172AA9}" srcOrd="2" destOrd="0" presId="urn:microsoft.com/office/officeart/2009/3/layout/SnapshotPictureList"/>
    <dgm:cxn modelId="{273EDAD8-4BDF-4D42-B3A6-616C7F07D96C}" type="presParOf" srcId="{0078768D-A2AE-4083-B3A0-24DB51D2DA02}" destId="{00F224E1-61EB-47BE-B30A-87BD1A8919A6}" srcOrd="3" destOrd="0" presId="urn:microsoft.com/office/officeart/2009/3/layout/SnapshotPictureList"/>
    <dgm:cxn modelId="{6E819B88-057A-4E98-AED0-C1C3555D203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C79EFFD-5B50-432C-9A06-7B8830A0C8EE}" type="presOf" srcId="{6CAF8353-35AC-477E-ADC9-2549803AF784}" destId="{904E6774-D42E-412F-B461-86C814E7DD61}" srcOrd="0" destOrd="0" presId="urn:microsoft.com/office/officeart/2009/3/layout/SnapshotPictureList"/>
    <dgm:cxn modelId="{810C5164-A405-44F1-ADDA-799C9D2EA0C5}" type="presOf" srcId="{0F01402A-044E-44F9-A655-268C37C481EB}" destId="{ACEFAEE4-ED92-4CFA-81F5-100A4EE9943F}" srcOrd="0" destOrd="0" presId="urn:microsoft.com/office/officeart/2009/3/layout/SnapshotPictureList"/>
    <dgm:cxn modelId="{02B66CC8-56F1-4C27-8DF4-1F5D47E8732D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38D9359C-200D-4F53-8CEE-726399117649}" type="presParOf" srcId="{904E6774-D42E-412F-B461-86C814E7DD61}" destId="{0078768D-A2AE-4083-B3A0-24DB51D2DA02}" srcOrd="0" destOrd="0" presId="urn:microsoft.com/office/officeart/2009/3/layout/SnapshotPictureList"/>
    <dgm:cxn modelId="{AFB70A24-7595-45D3-B11F-0CDCBC742079}" type="presParOf" srcId="{0078768D-A2AE-4083-B3A0-24DB51D2DA02}" destId="{7A278560-E547-4271-A5E8-6CE854B399F4}" srcOrd="0" destOrd="0" presId="urn:microsoft.com/office/officeart/2009/3/layout/SnapshotPictureList"/>
    <dgm:cxn modelId="{3FA9F2A3-1EED-426B-8317-97AB3E99D7AB}" type="presParOf" srcId="{0078768D-A2AE-4083-B3A0-24DB51D2DA02}" destId="{ACEFAEE4-ED92-4CFA-81F5-100A4EE9943F}" srcOrd="1" destOrd="0" presId="urn:microsoft.com/office/officeart/2009/3/layout/SnapshotPictureList"/>
    <dgm:cxn modelId="{DD10909B-C4B1-4946-84D6-178458649F7E}" type="presParOf" srcId="{0078768D-A2AE-4083-B3A0-24DB51D2DA02}" destId="{09398947-262E-45EE-A714-B4E152172AA9}" srcOrd="2" destOrd="0" presId="urn:microsoft.com/office/officeart/2009/3/layout/SnapshotPictureList"/>
    <dgm:cxn modelId="{170FB55E-D9DD-4889-A393-454F4740F244}" type="presParOf" srcId="{0078768D-A2AE-4083-B3A0-24DB51D2DA02}" destId="{00F224E1-61EB-47BE-B30A-87BD1A8919A6}" srcOrd="3" destOrd="0" presId="urn:microsoft.com/office/officeart/2009/3/layout/SnapshotPictureList"/>
    <dgm:cxn modelId="{645E31D6-86D8-432B-9A15-A042B112B56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3BF1B5CD-898D-4084-9141-E7B37B537924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09520FC-BC9C-462A-AE28-11F23CE0FC2E}" type="presOf" srcId="{3B353BF6-59BA-4A18-A61F-F1D9B603E7E7}" destId="{09398947-262E-45EE-A714-B4E152172AA9}" srcOrd="0" destOrd="0" presId="urn:microsoft.com/office/officeart/2009/3/layout/SnapshotPictureList"/>
    <dgm:cxn modelId="{A19B4E9A-EC61-49F0-9BCB-8E04B75C67F4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3B5CCD45-322D-4D49-B329-DC670FDD9BAB}" type="presParOf" srcId="{904E6774-D42E-412F-B461-86C814E7DD61}" destId="{0078768D-A2AE-4083-B3A0-24DB51D2DA02}" srcOrd="0" destOrd="0" presId="urn:microsoft.com/office/officeart/2009/3/layout/SnapshotPictureList"/>
    <dgm:cxn modelId="{D15F87DF-45EF-42C5-B21E-7B9635A9814E}" type="presParOf" srcId="{0078768D-A2AE-4083-B3A0-24DB51D2DA02}" destId="{7A278560-E547-4271-A5E8-6CE854B399F4}" srcOrd="0" destOrd="0" presId="urn:microsoft.com/office/officeart/2009/3/layout/SnapshotPictureList"/>
    <dgm:cxn modelId="{4E8E699D-7B21-4A3A-AFED-360C33ECDD6F}" type="presParOf" srcId="{0078768D-A2AE-4083-B3A0-24DB51D2DA02}" destId="{ACEFAEE4-ED92-4CFA-81F5-100A4EE9943F}" srcOrd="1" destOrd="0" presId="urn:microsoft.com/office/officeart/2009/3/layout/SnapshotPictureList"/>
    <dgm:cxn modelId="{8B68E99E-78F8-4670-8467-7FEF5758BFCD}" type="presParOf" srcId="{0078768D-A2AE-4083-B3A0-24DB51D2DA02}" destId="{09398947-262E-45EE-A714-B4E152172AA9}" srcOrd="2" destOrd="0" presId="urn:microsoft.com/office/officeart/2009/3/layout/SnapshotPictureList"/>
    <dgm:cxn modelId="{4ABF3D51-CB74-41F4-A2DD-978DA70840AF}" type="presParOf" srcId="{0078768D-A2AE-4083-B3A0-24DB51D2DA02}" destId="{00F224E1-61EB-47BE-B30A-87BD1A8919A6}" srcOrd="3" destOrd="0" presId="urn:microsoft.com/office/officeart/2009/3/layout/SnapshotPictureList"/>
    <dgm:cxn modelId="{6B7AB418-E8B0-4E06-9CA8-634DEE2531DE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D51FD125-1F74-47C4-82BC-94DE5096E6F8}" type="presOf" srcId="{6CAF8353-35AC-477E-ADC9-2549803AF784}" destId="{904E6774-D42E-412F-B461-86C814E7DD61}" srcOrd="0" destOrd="0" presId="urn:microsoft.com/office/officeart/2009/3/layout/SnapshotPictureList"/>
    <dgm:cxn modelId="{9FB1F483-68AF-45E4-A3DD-7F0C84B76129}" type="presOf" srcId="{3B353BF6-59BA-4A18-A61F-F1D9B603E7E7}" destId="{09398947-262E-45EE-A714-B4E152172AA9}" srcOrd="0" destOrd="0" presId="urn:microsoft.com/office/officeart/2009/3/layout/SnapshotPictureList"/>
    <dgm:cxn modelId="{EFD825A5-C4AE-4913-9851-BE0D368F1DD2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340D4D63-E984-40BA-BF76-36CF2550CEDD}" type="presParOf" srcId="{904E6774-D42E-412F-B461-86C814E7DD61}" destId="{0078768D-A2AE-4083-B3A0-24DB51D2DA02}" srcOrd="0" destOrd="0" presId="urn:microsoft.com/office/officeart/2009/3/layout/SnapshotPictureList"/>
    <dgm:cxn modelId="{E5252601-1EAE-41E1-BAEE-76A4AFB74775}" type="presParOf" srcId="{0078768D-A2AE-4083-B3A0-24DB51D2DA02}" destId="{7A278560-E547-4271-A5E8-6CE854B399F4}" srcOrd="0" destOrd="0" presId="urn:microsoft.com/office/officeart/2009/3/layout/SnapshotPictureList"/>
    <dgm:cxn modelId="{498A9E0B-37C9-45A6-8184-B0B15A0229FB}" type="presParOf" srcId="{0078768D-A2AE-4083-B3A0-24DB51D2DA02}" destId="{ACEFAEE4-ED92-4CFA-81F5-100A4EE9943F}" srcOrd="1" destOrd="0" presId="urn:microsoft.com/office/officeart/2009/3/layout/SnapshotPictureList"/>
    <dgm:cxn modelId="{5270EFE8-2503-48F8-B130-3DA128DB07DC}" type="presParOf" srcId="{0078768D-A2AE-4083-B3A0-24DB51D2DA02}" destId="{09398947-262E-45EE-A714-B4E152172AA9}" srcOrd="2" destOrd="0" presId="urn:microsoft.com/office/officeart/2009/3/layout/SnapshotPictureList"/>
    <dgm:cxn modelId="{0947F6C4-90E9-4FFF-B9B4-5D71BEA6F81E}" type="presParOf" srcId="{0078768D-A2AE-4083-B3A0-24DB51D2DA02}" destId="{00F224E1-61EB-47BE-B30A-87BD1A8919A6}" srcOrd="3" destOrd="0" presId="urn:microsoft.com/office/officeart/2009/3/layout/SnapshotPictureList"/>
    <dgm:cxn modelId="{FDD55092-5B09-4513-92E1-96D1D847E115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D9E88750-5078-412B-A1E4-AE7F9E042962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46A2EB3A-231F-4B19-9F18-ADDC85635DBB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3DD5A81-9618-41CD-94D2-CFA4CEA13FA0}" type="presOf" srcId="{6CAF8353-35AC-477E-ADC9-2549803AF784}" destId="{904E6774-D42E-412F-B461-86C814E7DD61}" srcOrd="0" destOrd="0" presId="urn:microsoft.com/office/officeart/2009/3/layout/SnapshotPictureList"/>
    <dgm:cxn modelId="{B647C17F-9E75-41B3-B62F-8E87F4E3318A}" type="presParOf" srcId="{904E6774-D42E-412F-B461-86C814E7DD61}" destId="{0078768D-A2AE-4083-B3A0-24DB51D2DA02}" srcOrd="0" destOrd="0" presId="urn:microsoft.com/office/officeart/2009/3/layout/SnapshotPictureList"/>
    <dgm:cxn modelId="{BE584F1D-32FC-4056-B429-2342315CD919}" type="presParOf" srcId="{0078768D-A2AE-4083-B3A0-24DB51D2DA02}" destId="{7A278560-E547-4271-A5E8-6CE854B399F4}" srcOrd="0" destOrd="0" presId="urn:microsoft.com/office/officeart/2009/3/layout/SnapshotPictureList"/>
    <dgm:cxn modelId="{1CC40B06-444F-430E-A7BE-261EADABE89E}" type="presParOf" srcId="{0078768D-A2AE-4083-B3A0-24DB51D2DA02}" destId="{ACEFAEE4-ED92-4CFA-81F5-100A4EE9943F}" srcOrd="1" destOrd="0" presId="urn:microsoft.com/office/officeart/2009/3/layout/SnapshotPictureList"/>
    <dgm:cxn modelId="{BF77FE50-9B5D-40E4-96BF-6AE932792B88}" type="presParOf" srcId="{0078768D-A2AE-4083-B3A0-24DB51D2DA02}" destId="{09398947-262E-45EE-A714-B4E152172AA9}" srcOrd="2" destOrd="0" presId="urn:microsoft.com/office/officeart/2009/3/layout/SnapshotPictureList"/>
    <dgm:cxn modelId="{407CF2E0-A6A6-4A2C-8A15-8556EE57EF05}" type="presParOf" srcId="{0078768D-A2AE-4083-B3A0-24DB51D2DA02}" destId="{00F224E1-61EB-47BE-B30A-87BD1A8919A6}" srcOrd="3" destOrd="0" presId="urn:microsoft.com/office/officeart/2009/3/layout/SnapshotPictureList"/>
    <dgm:cxn modelId="{26D60342-0D06-4CCF-9B07-1E7A5BDC26D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630F75EC-CBFA-4B79-9AA8-CEA4FC37CABE}" type="presOf" srcId="{3B353BF6-59BA-4A18-A61F-F1D9B603E7E7}" destId="{09398947-262E-45EE-A714-B4E152172AA9}" srcOrd="0" destOrd="0" presId="urn:microsoft.com/office/officeart/2009/3/layout/SnapshotPictureList"/>
    <dgm:cxn modelId="{75B9AB37-FEBD-4EB0-AEBB-437D1A270FE6}" type="presOf" srcId="{0F01402A-044E-44F9-A655-268C37C481EB}" destId="{ACEFAEE4-ED92-4CFA-81F5-100A4EE9943F}" srcOrd="0" destOrd="0" presId="urn:microsoft.com/office/officeart/2009/3/layout/SnapshotPictureList"/>
    <dgm:cxn modelId="{EF014795-5B06-4E79-94C4-C7AD9DD45C7E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50BD3C16-5520-4C2B-8F1F-4162190AA86C}" type="presParOf" srcId="{904E6774-D42E-412F-B461-86C814E7DD61}" destId="{0078768D-A2AE-4083-B3A0-24DB51D2DA02}" srcOrd="0" destOrd="0" presId="urn:microsoft.com/office/officeart/2009/3/layout/SnapshotPictureList"/>
    <dgm:cxn modelId="{4497CCA2-FBA3-4474-9647-BAEBDD39D75E}" type="presParOf" srcId="{0078768D-A2AE-4083-B3A0-24DB51D2DA02}" destId="{7A278560-E547-4271-A5E8-6CE854B399F4}" srcOrd="0" destOrd="0" presId="urn:microsoft.com/office/officeart/2009/3/layout/SnapshotPictureList"/>
    <dgm:cxn modelId="{2577C433-3FBE-4C10-9CBD-DC3FF116878D}" type="presParOf" srcId="{0078768D-A2AE-4083-B3A0-24DB51D2DA02}" destId="{ACEFAEE4-ED92-4CFA-81F5-100A4EE9943F}" srcOrd="1" destOrd="0" presId="urn:microsoft.com/office/officeart/2009/3/layout/SnapshotPictureList"/>
    <dgm:cxn modelId="{2A0C503D-AB0C-462C-8A6C-49AC4E7BA598}" type="presParOf" srcId="{0078768D-A2AE-4083-B3A0-24DB51D2DA02}" destId="{09398947-262E-45EE-A714-B4E152172AA9}" srcOrd="2" destOrd="0" presId="urn:microsoft.com/office/officeart/2009/3/layout/SnapshotPictureList"/>
    <dgm:cxn modelId="{88BD7689-7438-4917-9E7D-2E11469ACAB7}" type="presParOf" srcId="{0078768D-A2AE-4083-B3A0-24DB51D2DA02}" destId="{00F224E1-61EB-47BE-B30A-87BD1A8919A6}" srcOrd="3" destOrd="0" presId="urn:microsoft.com/office/officeart/2009/3/layout/SnapshotPictureList"/>
    <dgm:cxn modelId="{29E3C3AD-8B7F-40BF-AAB1-0AB7BC5175CE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2E3601E6-8F81-4D8C-913B-E1AC4C8864E4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A6499B4B-1A8D-4FE8-9789-84C88C8448DA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71FF7F8-A590-40B7-ADBE-EA02374AB45C}" type="presOf" srcId="{0F01402A-044E-44F9-A655-268C37C481EB}" destId="{ACEFAEE4-ED92-4CFA-81F5-100A4EE9943F}" srcOrd="0" destOrd="0" presId="urn:microsoft.com/office/officeart/2009/3/layout/SnapshotPictureList"/>
    <dgm:cxn modelId="{4B973324-2C54-4868-9EEF-48C6188C45FD}" type="presParOf" srcId="{904E6774-D42E-412F-B461-86C814E7DD61}" destId="{0078768D-A2AE-4083-B3A0-24DB51D2DA02}" srcOrd="0" destOrd="0" presId="urn:microsoft.com/office/officeart/2009/3/layout/SnapshotPictureList"/>
    <dgm:cxn modelId="{EE81255F-C44D-4FF8-995B-C32294B82225}" type="presParOf" srcId="{0078768D-A2AE-4083-B3A0-24DB51D2DA02}" destId="{7A278560-E547-4271-A5E8-6CE854B399F4}" srcOrd="0" destOrd="0" presId="urn:microsoft.com/office/officeart/2009/3/layout/SnapshotPictureList"/>
    <dgm:cxn modelId="{BEF0C3BF-3DFA-40DF-9BD3-6B312B67D037}" type="presParOf" srcId="{0078768D-A2AE-4083-B3A0-24DB51D2DA02}" destId="{ACEFAEE4-ED92-4CFA-81F5-100A4EE9943F}" srcOrd="1" destOrd="0" presId="urn:microsoft.com/office/officeart/2009/3/layout/SnapshotPictureList"/>
    <dgm:cxn modelId="{3672CD8E-AAE3-445F-A12B-70D9C36C6480}" type="presParOf" srcId="{0078768D-A2AE-4083-B3A0-24DB51D2DA02}" destId="{09398947-262E-45EE-A714-B4E152172AA9}" srcOrd="2" destOrd="0" presId="urn:microsoft.com/office/officeart/2009/3/layout/SnapshotPictureList"/>
    <dgm:cxn modelId="{57566E98-FD36-4990-8992-D7B9927CF348}" type="presParOf" srcId="{0078768D-A2AE-4083-B3A0-24DB51D2DA02}" destId="{00F224E1-61EB-47BE-B30A-87BD1A8919A6}" srcOrd="3" destOrd="0" presId="urn:microsoft.com/office/officeart/2009/3/layout/SnapshotPictureList"/>
    <dgm:cxn modelId="{72885175-ADDD-4F9E-A9B4-48AF4A46086A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62CCA2B8-D157-4355-AAC5-1546007EE2E3}" type="presOf" srcId="{6CAF8353-35AC-477E-ADC9-2549803AF784}" destId="{904E6774-D42E-412F-B461-86C814E7DD61}" srcOrd="0" destOrd="0" presId="urn:microsoft.com/office/officeart/2009/3/layout/SnapshotPictureList"/>
    <dgm:cxn modelId="{9DE45CA2-0FA5-457A-AE5D-95440B69F2A2}" type="presOf" srcId="{0F01402A-044E-44F9-A655-268C37C481EB}" destId="{ACEFAEE4-ED92-4CFA-81F5-100A4EE9943F}" srcOrd="0" destOrd="0" presId="urn:microsoft.com/office/officeart/2009/3/layout/SnapshotPictureList"/>
    <dgm:cxn modelId="{9A5F0F4C-1399-4F73-85C3-E983CDEC6E2C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C6930F3-C065-4BC2-BCA0-F7CA82691621}" type="presParOf" srcId="{904E6774-D42E-412F-B461-86C814E7DD61}" destId="{0078768D-A2AE-4083-B3A0-24DB51D2DA02}" srcOrd="0" destOrd="0" presId="urn:microsoft.com/office/officeart/2009/3/layout/SnapshotPictureList"/>
    <dgm:cxn modelId="{D593D460-00BF-4ACC-8784-7AC7B7F89397}" type="presParOf" srcId="{0078768D-A2AE-4083-B3A0-24DB51D2DA02}" destId="{7A278560-E547-4271-A5E8-6CE854B399F4}" srcOrd="0" destOrd="0" presId="urn:microsoft.com/office/officeart/2009/3/layout/SnapshotPictureList"/>
    <dgm:cxn modelId="{F6F87E71-DEB0-41E9-9321-54B8070A06C4}" type="presParOf" srcId="{0078768D-A2AE-4083-B3A0-24DB51D2DA02}" destId="{ACEFAEE4-ED92-4CFA-81F5-100A4EE9943F}" srcOrd="1" destOrd="0" presId="urn:microsoft.com/office/officeart/2009/3/layout/SnapshotPictureList"/>
    <dgm:cxn modelId="{8D783378-3931-4283-A581-F6758781927C}" type="presParOf" srcId="{0078768D-A2AE-4083-B3A0-24DB51D2DA02}" destId="{09398947-262E-45EE-A714-B4E152172AA9}" srcOrd="2" destOrd="0" presId="urn:microsoft.com/office/officeart/2009/3/layout/SnapshotPictureList"/>
    <dgm:cxn modelId="{CACBCCDD-BC09-45F6-934C-BB27F3569FB3}" type="presParOf" srcId="{0078768D-A2AE-4083-B3A0-24DB51D2DA02}" destId="{00F224E1-61EB-47BE-B30A-87BD1A8919A6}" srcOrd="3" destOrd="0" presId="urn:microsoft.com/office/officeart/2009/3/layout/SnapshotPictureList"/>
    <dgm:cxn modelId="{3BB77C57-53CD-4FB1-ADFF-2E7E9800A54C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BD792EA3-B4FD-421D-842E-82CB8D506A34}" type="presOf" srcId="{6CAF8353-35AC-477E-ADC9-2549803AF784}" destId="{904E6774-D42E-412F-B461-86C814E7DD61}" srcOrd="0" destOrd="0" presId="urn:microsoft.com/office/officeart/2009/3/layout/SnapshotPictureList"/>
    <dgm:cxn modelId="{C2B53A07-7C43-406D-B14B-AD54B577A18E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DBAA9005-E882-4289-9CCA-B86DFD2BDB99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1FE8FA1-663F-4637-AEC9-EC2874E27BCB}" type="presParOf" srcId="{904E6774-D42E-412F-B461-86C814E7DD61}" destId="{0078768D-A2AE-4083-B3A0-24DB51D2DA02}" srcOrd="0" destOrd="0" presId="urn:microsoft.com/office/officeart/2009/3/layout/SnapshotPictureList"/>
    <dgm:cxn modelId="{A409002D-48BF-4148-BFB6-8605C8A11E7D}" type="presParOf" srcId="{0078768D-A2AE-4083-B3A0-24DB51D2DA02}" destId="{7A278560-E547-4271-A5E8-6CE854B399F4}" srcOrd="0" destOrd="0" presId="urn:microsoft.com/office/officeart/2009/3/layout/SnapshotPictureList"/>
    <dgm:cxn modelId="{6B55ED1B-6D66-4948-BB5C-3C94F3F95AE8}" type="presParOf" srcId="{0078768D-A2AE-4083-B3A0-24DB51D2DA02}" destId="{ACEFAEE4-ED92-4CFA-81F5-100A4EE9943F}" srcOrd="1" destOrd="0" presId="urn:microsoft.com/office/officeart/2009/3/layout/SnapshotPictureList"/>
    <dgm:cxn modelId="{9B383D9F-9DE6-43AA-B7F9-DE3FEE83F035}" type="presParOf" srcId="{0078768D-A2AE-4083-B3A0-24DB51D2DA02}" destId="{09398947-262E-45EE-A714-B4E152172AA9}" srcOrd="2" destOrd="0" presId="urn:microsoft.com/office/officeart/2009/3/layout/SnapshotPictureList"/>
    <dgm:cxn modelId="{7F4EB506-7695-4409-A4DE-CA395D259499}" type="presParOf" srcId="{0078768D-A2AE-4083-B3A0-24DB51D2DA02}" destId="{00F224E1-61EB-47BE-B30A-87BD1A8919A6}" srcOrd="3" destOrd="0" presId="urn:microsoft.com/office/officeart/2009/3/layout/SnapshotPictureList"/>
    <dgm:cxn modelId="{147E0DC0-B26B-431A-B434-AD361E09225B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803D8862-0AEB-45D1-A6B8-662C9864F78E}" type="presOf" srcId="{6CAF8353-35AC-477E-ADC9-2549803AF784}" destId="{904E6774-D42E-412F-B461-86C814E7DD61}" srcOrd="0" destOrd="0" presId="urn:microsoft.com/office/officeart/2009/3/layout/SnapshotPictureList"/>
    <dgm:cxn modelId="{698E927A-95AB-443F-B68D-46959FDE563D}" type="presOf" srcId="{0F01402A-044E-44F9-A655-268C37C481EB}" destId="{ACEFAEE4-ED92-4CFA-81F5-100A4EE9943F}" srcOrd="0" destOrd="0" presId="urn:microsoft.com/office/officeart/2009/3/layout/SnapshotPictureList"/>
    <dgm:cxn modelId="{E0304C57-775F-48F8-948E-F02DC3FFA188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D223957-8F9A-4934-B340-84A9E14D6AE9}" type="presParOf" srcId="{904E6774-D42E-412F-B461-86C814E7DD61}" destId="{0078768D-A2AE-4083-B3A0-24DB51D2DA02}" srcOrd="0" destOrd="0" presId="urn:microsoft.com/office/officeart/2009/3/layout/SnapshotPictureList"/>
    <dgm:cxn modelId="{6067FD9C-9766-46C7-B854-76B9E6B25CC0}" type="presParOf" srcId="{0078768D-A2AE-4083-B3A0-24DB51D2DA02}" destId="{7A278560-E547-4271-A5E8-6CE854B399F4}" srcOrd="0" destOrd="0" presId="urn:microsoft.com/office/officeart/2009/3/layout/SnapshotPictureList"/>
    <dgm:cxn modelId="{A3AB1778-F8FE-4711-8EE5-028119CE29D6}" type="presParOf" srcId="{0078768D-A2AE-4083-B3A0-24DB51D2DA02}" destId="{ACEFAEE4-ED92-4CFA-81F5-100A4EE9943F}" srcOrd="1" destOrd="0" presId="urn:microsoft.com/office/officeart/2009/3/layout/SnapshotPictureList"/>
    <dgm:cxn modelId="{E0FDEF9D-6CE0-47AB-B2AB-71F12129FB3B}" type="presParOf" srcId="{0078768D-A2AE-4083-B3A0-24DB51D2DA02}" destId="{09398947-262E-45EE-A714-B4E152172AA9}" srcOrd="2" destOrd="0" presId="urn:microsoft.com/office/officeart/2009/3/layout/SnapshotPictureList"/>
    <dgm:cxn modelId="{29078F65-41EE-4395-9A9D-1DD65B41175B}" type="presParOf" srcId="{0078768D-A2AE-4083-B3A0-24DB51D2DA02}" destId="{00F224E1-61EB-47BE-B30A-87BD1A8919A6}" srcOrd="3" destOrd="0" presId="urn:microsoft.com/office/officeart/2009/3/layout/SnapshotPictureList"/>
    <dgm:cxn modelId="{1EE20545-A64C-442D-BCD2-F1432D3594FA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B27D9E9E-BDA2-4581-A859-566F5B35C6E3}" type="presOf" srcId="{0F01402A-044E-44F9-A655-268C37C481EB}" destId="{ACEFAEE4-ED92-4CFA-81F5-100A4EE9943F}" srcOrd="0" destOrd="0" presId="urn:microsoft.com/office/officeart/2009/3/layout/SnapshotPictureList"/>
    <dgm:cxn modelId="{533BCD96-D1B9-43E2-8F9A-2A9BB7F8FA3C}" type="presOf" srcId="{3B353BF6-59BA-4A18-A61F-F1D9B603E7E7}" destId="{09398947-262E-45EE-A714-B4E152172AA9}" srcOrd="0" destOrd="0" presId="urn:microsoft.com/office/officeart/2009/3/layout/SnapshotPictureList"/>
    <dgm:cxn modelId="{C74A0A03-BF30-4D74-8ED6-22F5528FCF62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8D7D4D7-AFDC-4ABB-9395-E3B17B2A275D}" type="presParOf" srcId="{904E6774-D42E-412F-B461-86C814E7DD61}" destId="{0078768D-A2AE-4083-B3A0-24DB51D2DA02}" srcOrd="0" destOrd="0" presId="urn:microsoft.com/office/officeart/2009/3/layout/SnapshotPictureList"/>
    <dgm:cxn modelId="{BADFBA2E-BFB4-40F2-A27B-8224B0698DF4}" type="presParOf" srcId="{0078768D-A2AE-4083-B3A0-24DB51D2DA02}" destId="{7A278560-E547-4271-A5E8-6CE854B399F4}" srcOrd="0" destOrd="0" presId="urn:microsoft.com/office/officeart/2009/3/layout/SnapshotPictureList"/>
    <dgm:cxn modelId="{43C98FF1-2248-473B-B295-185094990909}" type="presParOf" srcId="{0078768D-A2AE-4083-B3A0-24DB51D2DA02}" destId="{ACEFAEE4-ED92-4CFA-81F5-100A4EE9943F}" srcOrd="1" destOrd="0" presId="urn:microsoft.com/office/officeart/2009/3/layout/SnapshotPictureList"/>
    <dgm:cxn modelId="{A4708DCF-998B-41B3-8630-B97C5B9B767B}" type="presParOf" srcId="{0078768D-A2AE-4083-B3A0-24DB51D2DA02}" destId="{09398947-262E-45EE-A714-B4E152172AA9}" srcOrd="2" destOrd="0" presId="urn:microsoft.com/office/officeart/2009/3/layout/SnapshotPictureList"/>
    <dgm:cxn modelId="{94EBCD56-82C1-416D-9532-AA866D1D5C04}" type="presParOf" srcId="{0078768D-A2AE-4083-B3A0-24DB51D2DA02}" destId="{00F224E1-61EB-47BE-B30A-87BD1A8919A6}" srcOrd="3" destOrd="0" presId="urn:microsoft.com/office/officeart/2009/3/layout/SnapshotPictureList"/>
    <dgm:cxn modelId="{5031E8E6-EAE2-4183-B91D-A534421C57F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C0D12831-BEEF-417D-AA54-B7B35AD6818C}" type="presOf" srcId="{0F01402A-044E-44F9-A655-268C37C481EB}" destId="{ACEFAEE4-ED92-4CFA-81F5-100A4EE9943F}" srcOrd="0" destOrd="0" presId="urn:microsoft.com/office/officeart/2009/3/layout/SnapshotPictureList"/>
    <dgm:cxn modelId="{BF15943F-8DC9-496A-AD8E-61934562C7FF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69E2B56C-18E0-4E25-B33B-C6D18B31139C}" type="presOf" srcId="{6CAF8353-35AC-477E-ADC9-2549803AF784}" destId="{904E6774-D42E-412F-B461-86C814E7DD61}" srcOrd="0" destOrd="0" presId="urn:microsoft.com/office/officeart/2009/3/layout/SnapshotPictureList"/>
    <dgm:cxn modelId="{EBD21120-0948-4148-932C-C49D2A7DBF08}" type="presParOf" srcId="{904E6774-D42E-412F-B461-86C814E7DD61}" destId="{0078768D-A2AE-4083-B3A0-24DB51D2DA02}" srcOrd="0" destOrd="0" presId="urn:microsoft.com/office/officeart/2009/3/layout/SnapshotPictureList"/>
    <dgm:cxn modelId="{2152EAE3-7FF4-4A5B-8C01-A73EFA3D5A85}" type="presParOf" srcId="{0078768D-A2AE-4083-B3A0-24DB51D2DA02}" destId="{7A278560-E547-4271-A5E8-6CE854B399F4}" srcOrd="0" destOrd="0" presId="urn:microsoft.com/office/officeart/2009/3/layout/SnapshotPictureList"/>
    <dgm:cxn modelId="{C555FC67-9313-4369-BE51-DEC99861B5B9}" type="presParOf" srcId="{0078768D-A2AE-4083-B3A0-24DB51D2DA02}" destId="{ACEFAEE4-ED92-4CFA-81F5-100A4EE9943F}" srcOrd="1" destOrd="0" presId="urn:microsoft.com/office/officeart/2009/3/layout/SnapshotPictureList"/>
    <dgm:cxn modelId="{458D76F8-1A18-4977-8A7C-2FC229AB7789}" type="presParOf" srcId="{0078768D-A2AE-4083-B3A0-24DB51D2DA02}" destId="{09398947-262E-45EE-A714-B4E152172AA9}" srcOrd="2" destOrd="0" presId="urn:microsoft.com/office/officeart/2009/3/layout/SnapshotPictureList"/>
    <dgm:cxn modelId="{99BDF8E3-0274-4488-9B5F-EE9AE85B0AC6}" type="presParOf" srcId="{0078768D-A2AE-4083-B3A0-24DB51D2DA02}" destId="{00F224E1-61EB-47BE-B30A-87BD1A8919A6}" srcOrd="3" destOrd="0" presId="urn:microsoft.com/office/officeart/2009/3/layout/SnapshotPictureList"/>
    <dgm:cxn modelId="{2D6E968B-91EB-48CA-9802-20E268F7BF6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E618C13D-1F7F-4591-8028-288461F0382B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D9E9226-F80B-440F-BE39-1EDDA5B3CE54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4D11F47B-DBFB-44B2-8669-B14C5C042085}" type="presOf" srcId="{3B353BF6-59BA-4A18-A61F-F1D9B603E7E7}" destId="{09398947-262E-45EE-A714-B4E152172AA9}" srcOrd="0" destOrd="0" presId="urn:microsoft.com/office/officeart/2009/3/layout/SnapshotPictureList"/>
    <dgm:cxn modelId="{19F88C97-4542-4913-802E-CC63CC8F5ADC}" type="presParOf" srcId="{904E6774-D42E-412F-B461-86C814E7DD61}" destId="{0078768D-A2AE-4083-B3A0-24DB51D2DA02}" srcOrd="0" destOrd="0" presId="urn:microsoft.com/office/officeart/2009/3/layout/SnapshotPictureList"/>
    <dgm:cxn modelId="{A22CCE8D-CAF7-402D-A874-A938A96DA38A}" type="presParOf" srcId="{0078768D-A2AE-4083-B3A0-24DB51D2DA02}" destId="{7A278560-E547-4271-A5E8-6CE854B399F4}" srcOrd="0" destOrd="0" presId="urn:microsoft.com/office/officeart/2009/3/layout/SnapshotPictureList"/>
    <dgm:cxn modelId="{5AEFEC9D-BB88-4181-BA08-AB43459E179E}" type="presParOf" srcId="{0078768D-A2AE-4083-B3A0-24DB51D2DA02}" destId="{ACEFAEE4-ED92-4CFA-81F5-100A4EE9943F}" srcOrd="1" destOrd="0" presId="urn:microsoft.com/office/officeart/2009/3/layout/SnapshotPictureList"/>
    <dgm:cxn modelId="{C1800C46-3177-43FE-A0AB-CF1DBE25376A}" type="presParOf" srcId="{0078768D-A2AE-4083-B3A0-24DB51D2DA02}" destId="{09398947-262E-45EE-A714-B4E152172AA9}" srcOrd="2" destOrd="0" presId="urn:microsoft.com/office/officeart/2009/3/layout/SnapshotPictureList"/>
    <dgm:cxn modelId="{D7F2AF5B-0B5E-49ED-828F-DC7E9C4D4C30}" type="presParOf" srcId="{0078768D-A2AE-4083-B3A0-24DB51D2DA02}" destId="{00F224E1-61EB-47BE-B30A-87BD1A8919A6}" srcOrd="3" destOrd="0" presId="urn:microsoft.com/office/officeart/2009/3/layout/SnapshotPictureList"/>
    <dgm:cxn modelId="{28C520CF-E38C-4253-9424-21E16814D948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BF44F97E-188A-4FF7-BE57-94DA2F0E14AD}" type="presOf" srcId="{6CAF8353-35AC-477E-ADC9-2549803AF784}" destId="{904E6774-D42E-412F-B461-86C814E7DD61}" srcOrd="0" destOrd="0" presId="urn:microsoft.com/office/officeart/2009/3/layout/SnapshotPictureList"/>
    <dgm:cxn modelId="{D98BEAD7-7CDE-4CE6-9A06-38E2AE62D3E4}" type="presOf" srcId="{3B353BF6-59BA-4A18-A61F-F1D9B603E7E7}" destId="{09398947-262E-45EE-A714-B4E152172AA9}" srcOrd="0" destOrd="0" presId="urn:microsoft.com/office/officeart/2009/3/layout/SnapshotPictureList"/>
    <dgm:cxn modelId="{B586910B-73A1-4D86-873C-CED9D16BFDD0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C62A91FF-44F4-46D0-8C33-9F9B63246C21}" type="presParOf" srcId="{904E6774-D42E-412F-B461-86C814E7DD61}" destId="{0078768D-A2AE-4083-B3A0-24DB51D2DA02}" srcOrd="0" destOrd="0" presId="urn:microsoft.com/office/officeart/2009/3/layout/SnapshotPictureList"/>
    <dgm:cxn modelId="{AE1ABC39-7B09-46E7-B21D-653A5D09642B}" type="presParOf" srcId="{0078768D-A2AE-4083-B3A0-24DB51D2DA02}" destId="{7A278560-E547-4271-A5E8-6CE854B399F4}" srcOrd="0" destOrd="0" presId="urn:microsoft.com/office/officeart/2009/3/layout/SnapshotPictureList"/>
    <dgm:cxn modelId="{2F9B3EC3-77A1-469F-9B2C-DDB29034EE7C}" type="presParOf" srcId="{0078768D-A2AE-4083-B3A0-24DB51D2DA02}" destId="{ACEFAEE4-ED92-4CFA-81F5-100A4EE9943F}" srcOrd="1" destOrd="0" presId="urn:microsoft.com/office/officeart/2009/3/layout/SnapshotPictureList"/>
    <dgm:cxn modelId="{609E4417-6AD6-44B9-B513-5FDFD204967C}" type="presParOf" srcId="{0078768D-A2AE-4083-B3A0-24DB51D2DA02}" destId="{09398947-262E-45EE-A714-B4E152172AA9}" srcOrd="2" destOrd="0" presId="urn:microsoft.com/office/officeart/2009/3/layout/SnapshotPictureList"/>
    <dgm:cxn modelId="{C083DE00-7134-4D1F-9A0D-48F8E11D565F}" type="presParOf" srcId="{0078768D-A2AE-4083-B3A0-24DB51D2DA02}" destId="{00F224E1-61EB-47BE-B30A-87BD1A8919A6}" srcOrd="3" destOrd="0" presId="urn:microsoft.com/office/officeart/2009/3/layout/SnapshotPictureList"/>
    <dgm:cxn modelId="{E567F632-705B-4664-ACAA-F2EEFFD2DB1D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ADCA3F0D-6D55-47D2-BFA9-4527590D2097}" type="presOf" srcId="{3B353BF6-59BA-4A18-A61F-F1D9B603E7E7}" destId="{09398947-262E-45EE-A714-B4E152172AA9}" srcOrd="0" destOrd="0" presId="urn:microsoft.com/office/officeart/2009/3/layout/SnapshotPictureList"/>
    <dgm:cxn modelId="{D05E2767-6A2B-441C-B70C-A3054912346E}" type="presOf" srcId="{0F01402A-044E-44F9-A655-268C37C481EB}" destId="{ACEFAEE4-ED92-4CFA-81F5-100A4EE9943F}" srcOrd="0" destOrd="0" presId="urn:microsoft.com/office/officeart/2009/3/layout/SnapshotPictureList"/>
    <dgm:cxn modelId="{C2D329E8-B61B-4415-9A0A-365E3C1C829A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FC4B1F77-6E5B-4ACD-BF3E-96722E68F60F}" type="presParOf" srcId="{904E6774-D42E-412F-B461-86C814E7DD61}" destId="{0078768D-A2AE-4083-B3A0-24DB51D2DA02}" srcOrd="0" destOrd="0" presId="urn:microsoft.com/office/officeart/2009/3/layout/SnapshotPictureList"/>
    <dgm:cxn modelId="{4FE98C87-B6A1-421E-8988-18522A798DBE}" type="presParOf" srcId="{0078768D-A2AE-4083-B3A0-24DB51D2DA02}" destId="{7A278560-E547-4271-A5E8-6CE854B399F4}" srcOrd="0" destOrd="0" presId="urn:microsoft.com/office/officeart/2009/3/layout/SnapshotPictureList"/>
    <dgm:cxn modelId="{FDFC40B4-83CA-42C7-B5D8-78FD4A3E21EF}" type="presParOf" srcId="{0078768D-A2AE-4083-B3A0-24DB51D2DA02}" destId="{ACEFAEE4-ED92-4CFA-81F5-100A4EE9943F}" srcOrd="1" destOrd="0" presId="urn:microsoft.com/office/officeart/2009/3/layout/SnapshotPictureList"/>
    <dgm:cxn modelId="{2DACE122-7BAF-4800-9C15-30D581710030}" type="presParOf" srcId="{0078768D-A2AE-4083-B3A0-24DB51D2DA02}" destId="{09398947-262E-45EE-A714-B4E152172AA9}" srcOrd="2" destOrd="0" presId="urn:microsoft.com/office/officeart/2009/3/layout/SnapshotPictureList"/>
    <dgm:cxn modelId="{773ADDCE-8805-4A23-ACA3-4B2D2BC97A3E}" type="presParOf" srcId="{0078768D-A2AE-4083-B3A0-24DB51D2DA02}" destId="{00F224E1-61EB-47BE-B30A-87BD1A8919A6}" srcOrd="3" destOrd="0" presId="urn:microsoft.com/office/officeart/2009/3/layout/SnapshotPictureList"/>
    <dgm:cxn modelId="{092A5153-1203-46F0-A848-8EBDA4C3EF5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67068DF5-9825-48E8-8DEA-13B9D0F9BDE1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54DE2A1-874C-4873-BF18-7EE36AB1058A}" type="presOf" srcId="{6CAF8353-35AC-477E-ADC9-2549803AF784}" destId="{904E6774-D42E-412F-B461-86C814E7DD61}" srcOrd="0" destOrd="0" presId="urn:microsoft.com/office/officeart/2009/3/layout/SnapshotPictureList"/>
    <dgm:cxn modelId="{822DF0A9-3DB6-4833-8114-E188E676E59E}" type="presOf" srcId="{0F01402A-044E-44F9-A655-268C37C481EB}" destId="{ACEFAEE4-ED92-4CFA-81F5-100A4EE9943F}" srcOrd="0" destOrd="0" presId="urn:microsoft.com/office/officeart/2009/3/layout/SnapshotPictureList"/>
    <dgm:cxn modelId="{95A4B5E7-985E-4DD3-AC47-FC45E028F36D}" type="presParOf" srcId="{904E6774-D42E-412F-B461-86C814E7DD61}" destId="{0078768D-A2AE-4083-B3A0-24DB51D2DA02}" srcOrd="0" destOrd="0" presId="urn:microsoft.com/office/officeart/2009/3/layout/SnapshotPictureList"/>
    <dgm:cxn modelId="{3E6DED6A-A705-478B-8725-7C3FB53123BE}" type="presParOf" srcId="{0078768D-A2AE-4083-B3A0-24DB51D2DA02}" destId="{7A278560-E547-4271-A5E8-6CE854B399F4}" srcOrd="0" destOrd="0" presId="urn:microsoft.com/office/officeart/2009/3/layout/SnapshotPictureList"/>
    <dgm:cxn modelId="{CFC68BE9-80CA-44D9-B0CA-AFA0AA2B4C73}" type="presParOf" srcId="{0078768D-A2AE-4083-B3A0-24DB51D2DA02}" destId="{ACEFAEE4-ED92-4CFA-81F5-100A4EE9943F}" srcOrd="1" destOrd="0" presId="urn:microsoft.com/office/officeart/2009/3/layout/SnapshotPictureList"/>
    <dgm:cxn modelId="{33347E36-2AC0-4B66-B36C-E2C6A63FADBA}" type="presParOf" srcId="{0078768D-A2AE-4083-B3A0-24DB51D2DA02}" destId="{09398947-262E-45EE-A714-B4E152172AA9}" srcOrd="2" destOrd="0" presId="urn:microsoft.com/office/officeart/2009/3/layout/SnapshotPictureList"/>
    <dgm:cxn modelId="{99C7D9F3-437B-4FD7-BB8A-BB67871DF782}" type="presParOf" srcId="{0078768D-A2AE-4083-B3A0-24DB51D2DA02}" destId="{00F224E1-61EB-47BE-B30A-87BD1A8919A6}" srcOrd="3" destOrd="0" presId="urn:microsoft.com/office/officeart/2009/3/layout/SnapshotPictureList"/>
    <dgm:cxn modelId="{15BD95B5-8D50-4A41-A352-4F9485EE8269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C44D192F-6B99-4F65-AEE3-D11168219071}" type="presOf" srcId="{0F01402A-044E-44F9-A655-268C37C481EB}" destId="{ACEFAEE4-ED92-4CFA-81F5-100A4EE9943F}" srcOrd="0" destOrd="0" presId="urn:microsoft.com/office/officeart/2009/3/layout/SnapshotPictureList"/>
    <dgm:cxn modelId="{0E332883-A59E-4EFC-8B55-1878869B2EAC}" type="presOf" srcId="{6CAF8353-35AC-477E-ADC9-2549803AF784}" destId="{904E6774-D42E-412F-B461-86C814E7DD61}" srcOrd="0" destOrd="0" presId="urn:microsoft.com/office/officeart/2009/3/layout/SnapshotPictureList"/>
    <dgm:cxn modelId="{3CCF494C-44EA-4A75-8030-0683351F0A3A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146D9F28-9B95-4E74-BBFF-8534F10A01BB}" type="presParOf" srcId="{904E6774-D42E-412F-B461-86C814E7DD61}" destId="{0078768D-A2AE-4083-B3A0-24DB51D2DA02}" srcOrd="0" destOrd="0" presId="urn:microsoft.com/office/officeart/2009/3/layout/SnapshotPictureList"/>
    <dgm:cxn modelId="{DE12CE10-31E1-48A0-AEC8-B67508F4002B}" type="presParOf" srcId="{0078768D-A2AE-4083-B3A0-24DB51D2DA02}" destId="{7A278560-E547-4271-A5E8-6CE854B399F4}" srcOrd="0" destOrd="0" presId="urn:microsoft.com/office/officeart/2009/3/layout/SnapshotPictureList"/>
    <dgm:cxn modelId="{246A330C-D97B-47E0-B335-C84B456DC2F7}" type="presParOf" srcId="{0078768D-A2AE-4083-B3A0-24DB51D2DA02}" destId="{ACEFAEE4-ED92-4CFA-81F5-100A4EE9943F}" srcOrd="1" destOrd="0" presId="urn:microsoft.com/office/officeart/2009/3/layout/SnapshotPictureList"/>
    <dgm:cxn modelId="{31F39139-2CB6-4C38-8120-4D4BFC9CD941}" type="presParOf" srcId="{0078768D-A2AE-4083-B3A0-24DB51D2DA02}" destId="{09398947-262E-45EE-A714-B4E152172AA9}" srcOrd="2" destOrd="0" presId="urn:microsoft.com/office/officeart/2009/3/layout/SnapshotPictureList"/>
    <dgm:cxn modelId="{90CB05EE-1C00-4BD1-B33C-176B088D3B27}" type="presParOf" srcId="{0078768D-A2AE-4083-B3A0-24DB51D2DA02}" destId="{00F224E1-61EB-47BE-B30A-87BD1A8919A6}" srcOrd="3" destOrd="0" presId="urn:microsoft.com/office/officeart/2009/3/layout/SnapshotPictureList"/>
    <dgm:cxn modelId="{79465C2E-E466-4FAE-8310-F8A1692650D2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70DD7F3E-8CB1-47AC-AF54-58AFF3F1864E}" type="presOf" srcId="{6CAF8353-35AC-477E-ADC9-2549803AF784}" destId="{904E6774-D42E-412F-B461-86C814E7DD61}" srcOrd="0" destOrd="0" presId="urn:microsoft.com/office/officeart/2009/3/layout/SnapshotPictureList"/>
    <dgm:cxn modelId="{663EB9F1-A000-46EC-9AB3-9DF1CFF75D5E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3151F13-E66C-46FB-BD8D-49BD2D287017}" type="presOf" srcId="{3B353BF6-59BA-4A18-A61F-F1D9B603E7E7}" destId="{09398947-262E-45EE-A714-B4E152172AA9}" srcOrd="0" destOrd="0" presId="urn:microsoft.com/office/officeart/2009/3/layout/SnapshotPictureList"/>
    <dgm:cxn modelId="{B5B8827A-0364-430E-8253-C4015BACCFED}" type="presParOf" srcId="{904E6774-D42E-412F-B461-86C814E7DD61}" destId="{0078768D-A2AE-4083-B3A0-24DB51D2DA02}" srcOrd="0" destOrd="0" presId="urn:microsoft.com/office/officeart/2009/3/layout/SnapshotPictureList"/>
    <dgm:cxn modelId="{180ECC89-8388-4906-B0CC-13A8CAF9CD76}" type="presParOf" srcId="{0078768D-A2AE-4083-B3A0-24DB51D2DA02}" destId="{7A278560-E547-4271-A5E8-6CE854B399F4}" srcOrd="0" destOrd="0" presId="urn:microsoft.com/office/officeart/2009/3/layout/SnapshotPictureList"/>
    <dgm:cxn modelId="{24711DFD-4F3E-4CF1-B345-AB92C66A3866}" type="presParOf" srcId="{0078768D-A2AE-4083-B3A0-24DB51D2DA02}" destId="{ACEFAEE4-ED92-4CFA-81F5-100A4EE9943F}" srcOrd="1" destOrd="0" presId="urn:microsoft.com/office/officeart/2009/3/layout/SnapshotPictureList"/>
    <dgm:cxn modelId="{51DDFF5D-2EDD-4021-B903-1608BF03AAED}" type="presParOf" srcId="{0078768D-A2AE-4083-B3A0-24DB51D2DA02}" destId="{09398947-262E-45EE-A714-B4E152172AA9}" srcOrd="2" destOrd="0" presId="urn:microsoft.com/office/officeart/2009/3/layout/SnapshotPictureList"/>
    <dgm:cxn modelId="{61596D7B-5790-49A0-989E-6BB854B77774}" type="presParOf" srcId="{0078768D-A2AE-4083-B3A0-24DB51D2DA02}" destId="{00F224E1-61EB-47BE-B30A-87BD1A8919A6}" srcOrd="3" destOrd="0" presId="urn:microsoft.com/office/officeart/2009/3/layout/SnapshotPictureList"/>
    <dgm:cxn modelId="{C6E4CD0D-7F71-4523-B303-86DDDA99F3DA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4C6C6C09-B742-4565-AEB9-075E819D5F36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F5ADB150-8175-4F1D-B4C2-3A887B0FB2AA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5A19453-72C4-422D-B6AF-7CA8011E3679}" type="presOf" srcId="{6CAF8353-35AC-477E-ADC9-2549803AF784}" destId="{904E6774-D42E-412F-B461-86C814E7DD61}" srcOrd="0" destOrd="0" presId="urn:microsoft.com/office/officeart/2009/3/layout/SnapshotPictureList"/>
    <dgm:cxn modelId="{3ECF301A-D928-4797-9CAD-0BFD9E81867F}" type="presParOf" srcId="{904E6774-D42E-412F-B461-86C814E7DD61}" destId="{0078768D-A2AE-4083-B3A0-24DB51D2DA02}" srcOrd="0" destOrd="0" presId="urn:microsoft.com/office/officeart/2009/3/layout/SnapshotPictureList"/>
    <dgm:cxn modelId="{EACB55DB-DDA0-476D-80B2-7CC4F59126E8}" type="presParOf" srcId="{0078768D-A2AE-4083-B3A0-24DB51D2DA02}" destId="{7A278560-E547-4271-A5E8-6CE854B399F4}" srcOrd="0" destOrd="0" presId="urn:microsoft.com/office/officeart/2009/3/layout/SnapshotPictureList"/>
    <dgm:cxn modelId="{CC9AFE9E-8797-4054-A6AC-35864F8F88F7}" type="presParOf" srcId="{0078768D-A2AE-4083-B3A0-24DB51D2DA02}" destId="{ACEFAEE4-ED92-4CFA-81F5-100A4EE9943F}" srcOrd="1" destOrd="0" presId="urn:microsoft.com/office/officeart/2009/3/layout/SnapshotPictureList"/>
    <dgm:cxn modelId="{73524877-462E-450A-8ECD-16DD36B743DA}" type="presParOf" srcId="{0078768D-A2AE-4083-B3A0-24DB51D2DA02}" destId="{09398947-262E-45EE-A714-B4E152172AA9}" srcOrd="2" destOrd="0" presId="urn:microsoft.com/office/officeart/2009/3/layout/SnapshotPictureList"/>
    <dgm:cxn modelId="{CF8DE9E7-0B68-4EC7-8612-41967F33A60A}" type="presParOf" srcId="{0078768D-A2AE-4083-B3A0-24DB51D2DA02}" destId="{00F224E1-61EB-47BE-B30A-87BD1A8919A6}" srcOrd="3" destOrd="0" presId="urn:microsoft.com/office/officeart/2009/3/layout/SnapshotPictureList"/>
    <dgm:cxn modelId="{45AEF9A0-D205-433C-BADB-BEE7025D9A3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150A623E-90D3-4953-A44F-73970EFA8931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E07758C-2018-47A9-8CCF-760FF32BEBAE}" type="presOf" srcId="{0F01402A-044E-44F9-A655-268C37C481EB}" destId="{ACEFAEE4-ED92-4CFA-81F5-100A4EE9943F}" srcOrd="0" destOrd="0" presId="urn:microsoft.com/office/officeart/2009/3/layout/SnapshotPictureList"/>
    <dgm:cxn modelId="{E044D902-4120-4916-B6FD-B5E5D7988EC7}" type="presOf" srcId="{3B353BF6-59BA-4A18-A61F-F1D9B603E7E7}" destId="{09398947-262E-45EE-A714-B4E152172AA9}" srcOrd="0" destOrd="0" presId="urn:microsoft.com/office/officeart/2009/3/layout/SnapshotPictureList"/>
    <dgm:cxn modelId="{8DFF2029-D1DA-4BF7-A785-4A9AF0D34A43}" type="presParOf" srcId="{904E6774-D42E-412F-B461-86C814E7DD61}" destId="{0078768D-A2AE-4083-B3A0-24DB51D2DA02}" srcOrd="0" destOrd="0" presId="urn:microsoft.com/office/officeart/2009/3/layout/SnapshotPictureList"/>
    <dgm:cxn modelId="{0EEED582-1B3E-4FF6-9F16-73D3E671FE47}" type="presParOf" srcId="{0078768D-A2AE-4083-B3A0-24DB51D2DA02}" destId="{7A278560-E547-4271-A5E8-6CE854B399F4}" srcOrd="0" destOrd="0" presId="urn:microsoft.com/office/officeart/2009/3/layout/SnapshotPictureList"/>
    <dgm:cxn modelId="{34741190-4F55-4ED4-B4F2-77009432EF3E}" type="presParOf" srcId="{0078768D-A2AE-4083-B3A0-24DB51D2DA02}" destId="{ACEFAEE4-ED92-4CFA-81F5-100A4EE9943F}" srcOrd="1" destOrd="0" presId="urn:microsoft.com/office/officeart/2009/3/layout/SnapshotPictureList"/>
    <dgm:cxn modelId="{646DA9C8-D829-42EC-A129-A295F0F94684}" type="presParOf" srcId="{0078768D-A2AE-4083-B3A0-24DB51D2DA02}" destId="{09398947-262E-45EE-A714-B4E152172AA9}" srcOrd="2" destOrd="0" presId="urn:microsoft.com/office/officeart/2009/3/layout/SnapshotPictureList"/>
    <dgm:cxn modelId="{EEC0D17E-6D0E-4649-B776-1F7CE7D34188}" type="presParOf" srcId="{0078768D-A2AE-4083-B3A0-24DB51D2DA02}" destId="{00F224E1-61EB-47BE-B30A-87BD1A8919A6}" srcOrd="3" destOrd="0" presId="urn:microsoft.com/office/officeart/2009/3/layout/SnapshotPictureList"/>
    <dgm:cxn modelId="{8F79EB37-1BC8-4C13-9A11-CDE0255D454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DF494D0A-6045-4EAE-B624-7A6536AE2757}" type="presOf" srcId="{6CAF8353-35AC-477E-ADC9-2549803AF784}" destId="{904E6774-D42E-412F-B461-86C814E7DD61}" srcOrd="0" destOrd="0" presId="urn:microsoft.com/office/officeart/2009/3/layout/SnapshotPictureList"/>
    <dgm:cxn modelId="{B4A6DE57-68AC-46D3-AE8D-2CF445637767}" type="presOf" srcId="{0F01402A-044E-44F9-A655-268C37C481EB}" destId="{ACEFAEE4-ED92-4CFA-81F5-100A4EE9943F}" srcOrd="0" destOrd="0" presId="urn:microsoft.com/office/officeart/2009/3/layout/SnapshotPictureList"/>
    <dgm:cxn modelId="{0B6BFA60-0495-47A3-BD19-7AE765A59EE2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649E2CEC-62AB-4B10-8DCC-19B60CB1F24B}" type="presParOf" srcId="{904E6774-D42E-412F-B461-86C814E7DD61}" destId="{0078768D-A2AE-4083-B3A0-24DB51D2DA02}" srcOrd="0" destOrd="0" presId="urn:microsoft.com/office/officeart/2009/3/layout/SnapshotPictureList"/>
    <dgm:cxn modelId="{C348B213-FA83-456B-8155-0A424F914DE4}" type="presParOf" srcId="{0078768D-A2AE-4083-B3A0-24DB51D2DA02}" destId="{7A278560-E547-4271-A5E8-6CE854B399F4}" srcOrd="0" destOrd="0" presId="urn:microsoft.com/office/officeart/2009/3/layout/SnapshotPictureList"/>
    <dgm:cxn modelId="{808F6607-EB8C-47A4-9482-45B1E7C4A3C5}" type="presParOf" srcId="{0078768D-A2AE-4083-B3A0-24DB51D2DA02}" destId="{ACEFAEE4-ED92-4CFA-81F5-100A4EE9943F}" srcOrd="1" destOrd="0" presId="urn:microsoft.com/office/officeart/2009/3/layout/SnapshotPictureList"/>
    <dgm:cxn modelId="{DE7DE456-AD7E-4C86-9607-90319D606306}" type="presParOf" srcId="{0078768D-A2AE-4083-B3A0-24DB51D2DA02}" destId="{09398947-262E-45EE-A714-B4E152172AA9}" srcOrd="2" destOrd="0" presId="urn:microsoft.com/office/officeart/2009/3/layout/SnapshotPictureList"/>
    <dgm:cxn modelId="{CB281E19-9CE2-4216-9F69-7538BC8FC31D}" type="presParOf" srcId="{0078768D-A2AE-4083-B3A0-24DB51D2DA02}" destId="{00F224E1-61EB-47BE-B30A-87BD1A8919A6}" srcOrd="3" destOrd="0" presId="urn:microsoft.com/office/officeart/2009/3/layout/SnapshotPictureList"/>
    <dgm:cxn modelId="{67C76FA3-A589-4305-B6EE-42253A3ECDAC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B5FB3F65-6774-42C8-8848-B19074A190CC}" type="presOf" srcId="{3B353BF6-59BA-4A18-A61F-F1D9B603E7E7}" destId="{09398947-262E-45EE-A714-B4E152172AA9}" srcOrd="0" destOrd="0" presId="urn:microsoft.com/office/officeart/2009/3/layout/SnapshotPictureList"/>
    <dgm:cxn modelId="{64DA4E3A-34F6-4DA8-ABBB-D1761BF91A5B}" type="presOf" srcId="{6CAF8353-35AC-477E-ADC9-2549803AF784}" destId="{904E6774-D42E-412F-B461-86C814E7DD61}" srcOrd="0" destOrd="0" presId="urn:microsoft.com/office/officeart/2009/3/layout/SnapshotPictureList"/>
    <dgm:cxn modelId="{07622CD6-5166-48FE-B19C-CE7FD06755BB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09819C84-FF54-45E7-8D23-B1CE470864D9}" type="presParOf" srcId="{904E6774-D42E-412F-B461-86C814E7DD61}" destId="{0078768D-A2AE-4083-B3A0-24DB51D2DA02}" srcOrd="0" destOrd="0" presId="urn:microsoft.com/office/officeart/2009/3/layout/SnapshotPictureList"/>
    <dgm:cxn modelId="{56277921-52D5-461D-81A4-9E4F025916DB}" type="presParOf" srcId="{0078768D-A2AE-4083-B3A0-24DB51D2DA02}" destId="{7A278560-E547-4271-A5E8-6CE854B399F4}" srcOrd="0" destOrd="0" presId="urn:microsoft.com/office/officeart/2009/3/layout/SnapshotPictureList"/>
    <dgm:cxn modelId="{CE2536D3-21AB-4EF3-BF91-A4154A486418}" type="presParOf" srcId="{0078768D-A2AE-4083-B3A0-24DB51D2DA02}" destId="{ACEFAEE4-ED92-4CFA-81F5-100A4EE9943F}" srcOrd="1" destOrd="0" presId="urn:microsoft.com/office/officeart/2009/3/layout/SnapshotPictureList"/>
    <dgm:cxn modelId="{945DE8ED-EB56-4618-932B-5D02CF0AD89F}" type="presParOf" srcId="{0078768D-A2AE-4083-B3A0-24DB51D2DA02}" destId="{09398947-262E-45EE-A714-B4E152172AA9}" srcOrd="2" destOrd="0" presId="urn:microsoft.com/office/officeart/2009/3/layout/SnapshotPictureList"/>
    <dgm:cxn modelId="{B382B58F-02A5-4412-BDC5-04403143789F}" type="presParOf" srcId="{0078768D-A2AE-4083-B3A0-24DB51D2DA02}" destId="{00F224E1-61EB-47BE-B30A-87BD1A8919A6}" srcOrd="3" destOrd="0" presId="urn:microsoft.com/office/officeart/2009/3/layout/SnapshotPictureList"/>
    <dgm:cxn modelId="{43DB9B5C-BC46-42E1-AA29-B1B5AA7D47F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5C587602-E43F-4353-AFAB-EA195717FA53}" type="presOf" srcId="{6CAF8353-35AC-477E-ADC9-2549803AF784}" destId="{904E6774-D42E-412F-B461-86C814E7DD61}" srcOrd="0" destOrd="0" presId="urn:microsoft.com/office/officeart/2009/3/layout/SnapshotPictureList"/>
    <dgm:cxn modelId="{80F6642D-C392-4944-A55A-06240941F8E2}" type="presOf" srcId="{0F01402A-044E-44F9-A655-268C37C481EB}" destId="{ACEFAEE4-ED92-4CFA-81F5-100A4EE9943F}" srcOrd="0" destOrd="0" presId="urn:microsoft.com/office/officeart/2009/3/layout/SnapshotPictureList"/>
    <dgm:cxn modelId="{0D16B9AD-FFEF-4BFA-9FBB-2F1E09889B7A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E6BDC63-DCDE-4B72-8237-A5C8DC7C2BBF}" type="presParOf" srcId="{904E6774-D42E-412F-B461-86C814E7DD61}" destId="{0078768D-A2AE-4083-B3A0-24DB51D2DA02}" srcOrd="0" destOrd="0" presId="urn:microsoft.com/office/officeart/2009/3/layout/SnapshotPictureList"/>
    <dgm:cxn modelId="{589C30FC-E57E-45AB-831F-1FB7D6FBB50F}" type="presParOf" srcId="{0078768D-A2AE-4083-B3A0-24DB51D2DA02}" destId="{7A278560-E547-4271-A5E8-6CE854B399F4}" srcOrd="0" destOrd="0" presId="urn:microsoft.com/office/officeart/2009/3/layout/SnapshotPictureList"/>
    <dgm:cxn modelId="{C5C5E471-CD7B-4D5C-8099-16C55CDB2425}" type="presParOf" srcId="{0078768D-A2AE-4083-B3A0-24DB51D2DA02}" destId="{ACEFAEE4-ED92-4CFA-81F5-100A4EE9943F}" srcOrd="1" destOrd="0" presId="urn:microsoft.com/office/officeart/2009/3/layout/SnapshotPictureList"/>
    <dgm:cxn modelId="{E69ADFC5-90CB-4378-93A7-9679978505BC}" type="presParOf" srcId="{0078768D-A2AE-4083-B3A0-24DB51D2DA02}" destId="{09398947-262E-45EE-A714-B4E152172AA9}" srcOrd="2" destOrd="0" presId="urn:microsoft.com/office/officeart/2009/3/layout/SnapshotPictureList"/>
    <dgm:cxn modelId="{3778C447-D4F7-46BA-9DD8-F38EF32C620A}" type="presParOf" srcId="{0078768D-A2AE-4083-B3A0-24DB51D2DA02}" destId="{00F224E1-61EB-47BE-B30A-87BD1A8919A6}" srcOrd="3" destOrd="0" presId="urn:microsoft.com/office/officeart/2009/3/layout/SnapshotPictureList"/>
    <dgm:cxn modelId="{AE79707B-89A1-4393-8C8C-3FCBD5CAD56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1C2751EE-E2BF-4465-A9BB-BAF2F19FA301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8A2E7ABC-3691-4A4A-9A8E-7E241C27BDEA}" type="presOf" srcId="{0F01402A-044E-44F9-A655-268C37C481EB}" destId="{ACEFAEE4-ED92-4CFA-81F5-100A4EE9943F}" srcOrd="0" destOrd="0" presId="urn:microsoft.com/office/officeart/2009/3/layout/SnapshotPictureList"/>
    <dgm:cxn modelId="{CD508A8F-A3DE-4CE5-8073-15AF83333CDF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43DCA7A5-2E94-407C-96AD-7BA9D07441A7}" type="presParOf" srcId="{904E6774-D42E-412F-B461-86C814E7DD61}" destId="{0078768D-A2AE-4083-B3A0-24DB51D2DA02}" srcOrd="0" destOrd="0" presId="urn:microsoft.com/office/officeart/2009/3/layout/SnapshotPictureList"/>
    <dgm:cxn modelId="{BB2D6833-B107-4C45-9EB9-549E41FE216E}" type="presParOf" srcId="{0078768D-A2AE-4083-B3A0-24DB51D2DA02}" destId="{7A278560-E547-4271-A5E8-6CE854B399F4}" srcOrd="0" destOrd="0" presId="urn:microsoft.com/office/officeart/2009/3/layout/SnapshotPictureList"/>
    <dgm:cxn modelId="{A8728517-DEA5-472F-B105-AE2586A11ECA}" type="presParOf" srcId="{0078768D-A2AE-4083-B3A0-24DB51D2DA02}" destId="{ACEFAEE4-ED92-4CFA-81F5-100A4EE9943F}" srcOrd="1" destOrd="0" presId="urn:microsoft.com/office/officeart/2009/3/layout/SnapshotPictureList"/>
    <dgm:cxn modelId="{F5480C72-6590-4FAE-BFA9-E827D4FAB5EC}" type="presParOf" srcId="{0078768D-A2AE-4083-B3A0-24DB51D2DA02}" destId="{09398947-262E-45EE-A714-B4E152172AA9}" srcOrd="2" destOrd="0" presId="urn:microsoft.com/office/officeart/2009/3/layout/SnapshotPictureList"/>
    <dgm:cxn modelId="{1D3C7752-8276-4EAF-B305-0632B91ECE35}" type="presParOf" srcId="{0078768D-A2AE-4083-B3A0-24DB51D2DA02}" destId="{00F224E1-61EB-47BE-B30A-87BD1A8919A6}" srcOrd="3" destOrd="0" presId="urn:microsoft.com/office/officeart/2009/3/layout/SnapshotPictureList"/>
    <dgm:cxn modelId="{22D045E0-6600-49ED-910B-2FDA75038658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CC43A1BB-4F1A-4A19-817F-41D61F2DDF31}" type="presOf" srcId="{3B353BF6-59BA-4A18-A61F-F1D9B603E7E7}" destId="{09398947-262E-45EE-A714-B4E152172AA9}" srcOrd="0" destOrd="0" presId="urn:microsoft.com/office/officeart/2009/3/layout/SnapshotPictureList"/>
    <dgm:cxn modelId="{FF17D6C6-6D2B-4636-86CC-40E575ED0BE5}" type="presOf" srcId="{0F01402A-044E-44F9-A655-268C37C481EB}" destId="{ACEFAEE4-ED92-4CFA-81F5-100A4EE9943F}" srcOrd="0" destOrd="0" presId="urn:microsoft.com/office/officeart/2009/3/layout/SnapshotPictureList"/>
    <dgm:cxn modelId="{62F18A93-B53A-4BEE-88C3-398EF13951D0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212B2E4-BCF5-4E4B-8BCC-5FE9B063D323}" type="presParOf" srcId="{904E6774-D42E-412F-B461-86C814E7DD61}" destId="{0078768D-A2AE-4083-B3A0-24DB51D2DA02}" srcOrd="0" destOrd="0" presId="urn:microsoft.com/office/officeart/2009/3/layout/SnapshotPictureList"/>
    <dgm:cxn modelId="{7E6A9F01-5620-450C-96FB-1A02FCA89D5F}" type="presParOf" srcId="{0078768D-A2AE-4083-B3A0-24DB51D2DA02}" destId="{7A278560-E547-4271-A5E8-6CE854B399F4}" srcOrd="0" destOrd="0" presId="urn:microsoft.com/office/officeart/2009/3/layout/SnapshotPictureList"/>
    <dgm:cxn modelId="{BBBBE96A-943A-4745-ADCB-92A4EEC24E70}" type="presParOf" srcId="{0078768D-A2AE-4083-B3A0-24DB51D2DA02}" destId="{ACEFAEE4-ED92-4CFA-81F5-100A4EE9943F}" srcOrd="1" destOrd="0" presId="urn:microsoft.com/office/officeart/2009/3/layout/SnapshotPictureList"/>
    <dgm:cxn modelId="{0FB7B216-8D7B-4D24-974B-16D4A0AA8B8D}" type="presParOf" srcId="{0078768D-A2AE-4083-B3A0-24DB51D2DA02}" destId="{09398947-262E-45EE-A714-B4E152172AA9}" srcOrd="2" destOrd="0" presId="urn:microsoft.com/office/officeart/2009/3/layout/SnapshotPictureList"/>
    <dgm:cxn modelId="{0C94694B-803F-4063-98B9-20D37C50CF6D}" type="presParOf" srcId="{0078768D-A2AE-4083-B3A0-24DB51D2DA02}" destId="{00F224E1-61EB-47BE-B30A-87BD1A8919A6}" srcOrd="3" destOrd="0" presId="urn:microsoft.com/office/officeart/2009/3/layout/SnapshotPictureList"/>
    <dgm:cxn modelId="{4AFDFE48-909A-455F-A480-AF9444AC6DFD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8FC6A81E-668A-4ADE-9709-8A68E01562D0}" type="presOf" srcId="{3B353BF6-59BA-4A18-A61F-F1D9B603E7E7}" destId="{09398947-262E-45EE-A714-B4E152172AA9}" srcOrd="0" destOrd="0" presId="urn:microsoft.com/office/officeart/2009/3/layout/SnapshotPictureList"/>
    <dgm:cxn modelId="{9FC4CA95-20BB-4E9E-B1E3-28AE6FA155F3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3B0AB268-B143-468B-B078-224B98F26014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B4326C92-C192-4257-A7CA-7B1D6EEC7697}" type="presParOf" srcId="{904E6774-D42E-412F-B461-86C814E7DD61}" destId="{0078768D-A2AE-4083-B3A0-24DB51D2DA02}" srcOrd="0" destOrd="0" presId="urn:microsoft.com/office/officeart/2009/3/layout/SnapshotPictureList"/>
    <dgm:cxn modelId="{A78F3C7A-81D9-46AE-A869-9129D55B8914}" type="presParOf" srcId="{0078768D-A2AE-4083-B3A0-24DB51D2DA02}" destId="{7A278560-E547-4271-A5E8-6CE854B399F4}" srcOrd="0" destOrd="0" presId="urn:microsoft.com/office/officeart/2009/3/layout/SnapshotPictureList"/>
    <dgm:cxn modelId="{B431578C-33CB-4F49-BD45-531D2C130A06}" type="presParOf" srcId="{0078768D-A2AE-4083-B3A0-24DB51D2DA02}" destId="{ACEFAEE4-ED92-4CFA-81F5-100A4EE9943F}" srcOrd="1" destOrd="0" presId="urn:microsoft.com/office/officeart/2009/3/layout/SnapshotPictureList"/>
    <dgm:cxn modelId="{62C8A3C3-61DB-4C6A-BC86-3CA071961DC8}" type="presParOf" srcId="{0078768D-A2AE-4083-B3A0-24DB51D2DA02}" destId="{09398947-262E-45EE-A714-B4E152172AA9}" srcOrd="2" destOrd="0" presId="urn:microsoft.com/office/officeart/2009/3/layout/SnapshotPictureList"/>
    <dgm:cxn modelId="{C22001D4-7A68-41BA-BC1B-F670FDE25B91}" type="presParOf" srcId="{0078768D-A2AE-4083-B3A0-24DB51D2DA02}" destId="{00F224E1-61EB-47BE-B30A-87BD1A8919A6}" srcOrd="3" destOrd="0" presId="urn:microsoft.com/office/officeart/2009/3/layout/SnapshotPictureList"/>
    <dgm:cxn modelId="{793BA777-D21A-4B0B-8B09-9D94C6E45D94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C62B26CA-35D3-49EF-9A52-5680F5CBBD84}" type="presOf" srcId="{6CAF8353-35AC-477E-ADC9-2549803AF784}" destId="{904E6774-D42E-412F-B461-86C814E7DD61}" srcOrd="0" destOrd="0" presId="urn:microsoft.com/office/officeart/2009/3/layout/SnapshotPictureList"/>
    <dgm:cxn modelId="{A4A68EF1-1F41-4BD1-AE06-CA28D966C92A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B944702E-9E83-42D2-A4F7-A10C8EF343CF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2ED4125-74AB-4A05-B985-5FDE94630671}" type="presParOf" srcId="{904E6774-D42E-412F-B461-86C814E7DD61}" destId="{0078768D-A2AE-4083-B3A0-24DB51D2DA02}" srcOrd="0" destOrd="0" presId="urn:microsoft.com/office/officeart/2009/3/layout/SnapshotPictureList"/>
    <dgm:cxn modelId="{1AB7EE62-6896-41C0-BCE4-581FE8A8C418}" type="presParOf" srcId="{0078768D-A2AE-4083-B3A0-24DB51D2DA02}" destId="{7A278560-E547-4271-A5E8-6CE854B399F4}" srcOrd="0" destOrd="0" presId="urn:microsoft.com/office/officeart/2009/3/layout/SnapshotPictureList"/>
    <dgm:cxn modelId="{728A5AA3-E77D-4D05-9799-C14924DADFA4}" type="presParOf" srcId="{0078768D-A2AE-4083-B3A0-24DB51D2DA02}" destId="{ACEFAEE4-ED92-4CFA-81F5-100A4EE9943F}" srcOrd="1" destOrd="0" presId="urn:microsoft.com/office/officeart/2009/3/layout/SnapshotPictureList"/>
    <dgm:cxn modelId="{FEBDFD62-2DB6-4981-8179-F324BEDBEE27}" type="presParOf" srcId="{0078768D-A2AE-4083-B3A0-24DB51D2DA02}" destId="{09398947-262E-45EE-A714-B4E152172AA9}" srcOrd="2" destOrd="0" presId="urn:microsoft.com/office/officeart/2009/3/layout/SnapshotPictureList"/>
    <dgm:cxn modelId="{23298043-BFBB-4DDF-A65B-D91BCE335814}" type="presParOf" srcId="{0078768D-A2AE-4083-B3A0-24DB51D2DA02}" destId="{00F224E1-61EB-47BE-B30A-87BD1A8919A6}" srcOrd="3" destOrd="0" presId="urn:microsoft.com/office/officeart/2009/3/layout/SnapshotPictureList"/>
    <dgm:cxn modelId="{E3D1C14E-A092-4114-9B6B-27FEAAE05A3C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4E827AF8-057B-4D8E-B349-ED527C36C556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7CBFD00-CD42-4621-B3E2-DC64A9B3465F}" type="presOf" srcId="{3B353BF6-59BA-4A18-A61F-F1D9B603E7E7}" destId="{09398947-262E-45EE-A714-B4E152172AA9}" srcOrd="0" destOrd="0" presId="urn:microsoft.com/office/officeart/2009/3/layout/SnapshotPictureList"/>
    <dgm:cxn modelId="{D6526E86-7F17-4C05-9347-BEB5924DA588}" type="presOf" srcId="{6CAF8353-35AC-477E-ADC9-2549803AF784}" destId="{904E6774-D42E-412F-B461-86C814E7DD61}" srcOrd="0" destOrd="0" presId="urn:microsoft.com/office/officeart/2009/3/layout/SnapshotPictureList"/>
    <dgm:cxn modelId="{BA69953A-3B22-46B6-8A85-A6B35BB1DFAF}" type="presParOf" srcId="{904E6774-D42E-412F-B461-86C814E7DD61}" destId="{0078768D-A2AE-4083-B3A0-24DB51D2DA02}" srcOrd="0" destOrd="0" presId="urn:microsoft.com/office/officeart/2009/3/layout/SnapshotPictureList"/>
    <dgm:cxn modelId="{7AB8A3A5-C6C2-4B41-87CF-8BBB75695EB5}" type="presParOf" srcId="{0078768D-A2AE-4083-B3A0-24DB51D2DA02}" destId="{7A278560-E547-4271-A5E8-6CE854B399F4}" srcOrd="0" destOrd="0" presId="urn:microsoft.com/office/officeart/2009/3/layout/SnapshotPictureList"/>
    <dgm:cxn modelId="{5EF91BCB-FC63-4E86-BB2D-CB00CE542B12}" type="presParOf" srcId="{0078768D-A2AE-4083-B3A0-24DB51D2DA02}" destId="{ACEFAEE4-ED92-4CFA-81F5-100A4EE9943F}" srcOrd="1" destOrd="0" presId="urn:microsoft.com/office/officeart/2009/3/layout/SnapshotPictureList"/>
    <dgm:cxn modelId="{B1FEFBF2-2B37-4947-8532-B7152D3282EA}" type="presParOf" srcId="{0078768D-A2AE-4083-B3A0-24DB51D2DA02}" destId="{09398947-262E-45EE-A714-B4E152172AA9}" srcOrd="2" destOrd="0" presId="urn:microsoft.com/office/officeart/2009/3/layout/SnapshotPictureList"/>
    <dgm:cxn modelId="{375C5EB0-CF0F-4BCB-81B7-B5F8FF9A3DDF}" type="presParOf" srcId="{0078768D-A2AE-4083-B3A0-24DB51D2DA02}" destId="{00F224E1-61EB-47BE-B30A-87BD1A8919A6}" srcOrd="3" destOrd="0" presId="urn:microsoft.com/office/officeart/2009/3/layout/SnapshotPictureList"/>
    <dgm:cxn modelId="{DCB3541B-EF6A-46B2-BC28-7C5F1B2D2E5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F64C87F5-03B0-4238-8859-22781B6BF0B9}" type="presOf" srcId="{0F01402A-044E-44F9-A655-268C37C481EB}" destId="{ACEFAEE4-ED92-4CFA-81F5-100A4EE9943F}" srcOrd="0" destOrd="0" presId="urn:microsoft.com/office/officeart/2009/3/layout/SnapshotPictureList"/>
    <dgm:cxn modelId="{03C94881-AE2A-43EE-BB42-37AB8136C47B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F6B19E53-5951-4F4B-AD02-EC7782349D4A}" type="presOf" srcId="{6CAF8353-35AC-477E-ADC9-2549803AF784}" destId="{904E6774-D42E-412F-B461-86C814E7DD61}" srcOrd="0" destOrd="0" presId="urn:microsoft.com/office/officeart/2009/3/layout/SnapshotPictureList"/>
    <dgm:cxn modelId="{197FFB76-CAFE-4A49-B656-38BFB44AF069}" type="presParOf" srcId="{904E6774-D42E-412F-B461-86C814E7DD61}" destId="{0078768D-A2AE-4083-B3A0-24DB51D2DA02}" srcOrd="0" destOrd="0" presId="urn:microsoft.com/office/officeart/2009/3/layout/SnapshotPictureList"/>
    <dgm:cxn modelId="{B5FF496A-80DE-48EA-A2A6-ABAFB703113D}" type="presParOf" srcId="{0078768D-A2AE-4083-B3A0-24DB51D2DA02}" destId="{7A278560-E547-4271-A5E8-6CE854B399F4}" srcOrd="0" destOrd="0" presId="urn:microsoft.com/office/officeart/2009/3/layout/SnapshotPictureList"/>
    <dgm:cxn modelId="{BE684D41-FDE2-43F3-A210-7D8E633A1B03}" type="presParOf" srcId="{0078768D-A2AE-4083-B3A0-24DB51D2DA02}" destId="{ACEFAEE4-ED92-4CFA-81F5-100A4EE9943F}" srcOrd="1" destOrd="0" presId="urn:microsoft.com/office/officeart/2009/3/layout/SnapshotPictureList"/>
    <dgm:cxn modelId="{A5D6ECDF-E23A-43D0-8A33-AAC780E6A60C}" type="presParOf" srcId="{0078768D-A2AE-4083-B3A0-24DB51D2DA02}" destId="{09398947-262E-45EE-A714-B4E152172AA9}" srcOrd="2" destOrd="0" presId="urn:microsoft.com/office/officeart/2009/3/layout/SnapshotPictureList"/>
    <dgm:cxn modelId="{C8D3C9F0-9E85-4182-93E0-1289926E4A28}" type="presParOf" srcId="{0078768D-A2AE-4083-B3A0-24DB51D2DA02}" destId="{00F224E1-61EB-47BE-B30A-87BD1A8919A6}" srcOrd="3" destOrd="0" presId="urn:microsoft.com/office/officeart/2009/3/layout/SnapshotPictureList"/>
    <dgm:cxn modelId="{67089F27-9363-4F2B-8246-85FABBD2872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2. GRÁFICO DE 30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Proyección 80%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 smtClean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Áreas </a:t>
          </a:r>
          <a:r>
            <a:rPr lang="es-ES" sz="1800" dirty="0" smtClean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1517" custLinFactNeighborY="-2652"/>
      <dgm:spPr/>
      <dgm:t>
        <a:bodyPr/>
        <a:lstStyle/>
        <a:p>
          <a:endParaRPr lang="es-ES"/>
        </a:p>
      </dgm:t>
    </dgm:pt>
  </dgm:ptLst>
  <dgm:cxnLst>
    <dgm:cxn modelId="{59321DDC-291F-4F8F-929B-3382697A1316}" type="presOf" srcId="{3B353BF6-59BA-4A18-A61F-F1D9B603E7E7}" destId="{09398947-262E-45EE-A714-B4E152172AA9}" srcOrd="0" destOrd="0" presId="urn:microsoft.com/office/officeart/2009/3/layout/SnapshotPictureList"/>
    <dgm:cxn modelId="{AC72B516-7BA4-49E1-BD4E-7327300EFC57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A68E05C2-3B6C-4322-957F-A45663538E32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DF55A1CC-BF63-4880-A430-032DF36AD611}" type="presParOf" srcId="{904E6774-D42E-412F-B461-86C814E7DD61}" destId="{0078768D-A2AE-4083-B3A0-24DB51D2DA02}" srcOrd="0" destOrd="0" presId="urn:microsoft.com/office/officeart/2009/3/layout/SnapshotPictureList"/>
    <dgm:cxn modelId="{8C0D3813-47EB-480C-B0A3-CD2FC0F641F3}" type="presParOf" srcId="{0078768D-A2AE-4083-B3A0-24DB51D2DA02}" destId="{7A278560-E547-4271-A5E8-6CE854B399F4}" srcOrd="0" destOrd="0" presId="urn:microsoft.com/office/officeart/2009/3/layout/SnapshotPictureList"/>
    <dgm:cxn modelId="{C19E7987-13C6-4E50-94C4-B67EBD177BE8}" type="presParOf" srcId="{0078768D-A2AE-4083-B3A0-24DB51D2DA02}" destId="{ACEFAEE4-ED92-4CFA-81F5-100A4EE9943F}" srcOrd="1" destOrd="0" presId="urn:microsoft.com/office/officeart/2009/3/layout/SnapshotPictureList"/>
    <dgm:cxn modelId="{B77D8CEF-1AA1-4F31-A4AA-51B88B78428E}" type="presParOf" srcId="{0078768D-A2AE-4083-B3A0-24DB51D2DA02}" destId="{09398947-262E-45EE-A714-B4E152172AA9}" srcOrd="2" destOrd="0" presId="urn:microsoft.com/office/officeart/2009/3/layout/SnapshotPictureList"/>
    <dgm:cxn modelId="{9ADABE18-7139-4852-BCE7-E9A3B239C75E}" type="presParOf" srcId="{0078768D-A2AE-4083-B3A0-24DB51D2DA02}" destId="{00F224E1-61EB-47BE-B30A-87BD1A8919A6}" srcOrd="3" destOrd="0" presId="urn:microsoft.com/office/officeart/2009/3/layout/SnapshotPictureList"/>
    <dgm:cxn modelId="{F1EA1F40-1F84-4CB2-AF86-2D65D694D008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3.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·Patrón </a:t>
          </a:r>
          <a:r>
            <a:rPr lang="es-ES" sz="1800" dirty="0" smtClean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 smtClean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 smtClean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 smtClean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1D20B15F-705E-42FC-9B33-B5328ACAB8ED}" type="presOf" srcId="{3B353BF6-59BA-4A18-A61F-F1D9B603E7E7}" destId="{09398947-262E-45EE-A714-B4E152172AA9}" srcOrd="0" destOrd="0" presId="urn:microsoft.com/office/officeart/2009/3/layout/SnapshotPictureList"/>
    <dgm:cxn modelId="{B7C53756-8A3F-4A02-9ECC-5417C29EBD74}" type="presOf" srcId="{6CAF8353-35AC-477E-ADC9-2549803AF784}" destId="{904E6774-D42E-412F-B461-86C814E7DD61}" srcOrd="0" destOrd="0" presId="urn:microsoft.com/office/officeart/2009/3/layout/SnapshotPictureList"/>
    <dgm:cxn modelId="{6C958BA8-57DD-4D51-8C13-97ED31BE3B62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355DBBE-37C0-4C2B-8F43-F1DA83AF9171}" type="presParOf" srcId="{904E6774-D42E-412F-B461-86C814E7DD61}" destId="{0078768D-A2AE-4083-B3A0-24DB51D2DA02}" srcOrd="0" destOrd="0" presId="urn:microsoft.com/office/officeart/2009/3/layout/SnapshotPictureList"/>
    <dgm:cxn modelId="{278D7479-D6C3-4CB4-914D-C260E3F33C17}" type="presParOf" srcId="{0078768D-A2AE-4083-B3A0-24DB51D2DA02}" destId="{7A278560-E547-4271-A5E8-6CE854B399F4}" srcOrd="0" destOrd="0" presId="urn:microsoft.com/office/officeart/2009/3/layout/SnapshotPictureList"/>
    <dgm:cxn modelId="{BAB1D2CF-39DB-44C3-ADD8-B6E982A8743B}" type="presParOf" srcId="{0078768D-A2AE-4083-B3A0-24DB51D2DA02}" destId="{ACEFAEE4-ED92-4CFA-81F5-100A4EE9943F}" srcOrd="1" destOrd="0" presId="urn:microsoft.com/office/officeart/2009/3/layout/SnapshotPictureList"/>
    <dgm:cxn modelId="{7BFA6098-E86E-487B-A17D-2CF2B05DF94C}" type="presParOf" srcId="{0078768D-A2AE-4083-B3A0-24DB51D2DA02}" destId="{09398947-262E-45EE-A714-B4E152172AA9}" srcOrd="2" destOrd="0" presId="urn:microsoft.com/office/officeart/2009/3/layout/SnapshotPictureList"/>
    <dgm:cxn modelId="{7DEA3835-8C74-4C4C-982B-47B9EC90F4EF}" type="presParOf" srcId="{0078768D-A2AE-4083-B3A0-24DB51D2DA02}" destId="{00F224E1-61EB-47BE-B30A-87BD1A8919A6}" srcOrd="3" destOrd="0" presId="urn:microsoft.com/office/officeart/2009/3/layout/SnapshotPictureList"/>
    <dgm:cxn modelId="{B2FB8050-303B-4D72-9903-24C3A9E22F3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latin typeface="Garamond" panose="02020404030301010803" pitchFamily="18" charset="0"/>
            </a:rPr>
            <a:t>4. GRÁFICO DE 5 MINUTOS.</a:t>
          </a:r>
          <a:endParaRPr lang="es-ES" sz="1800" b="1" dirty="0"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latin typeface="Garamond" panose="02020404030301010803" pitchFamily="18" charset="0"/>
            </a:rPr>
            <a:t>Criterio de salida: </a:t>
          </a: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ScaleY="99841" custLinFactNeighborX="1955" custLinFactNeighborY="1756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BF26DFBC-B329-41D8-A310-A34BA05A622C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FA287ADF-FF2D-44CC-AD59-12B321ADF57A}" type="presOf" srcId="{3B353BF6-59BA-4A18-A61F-F1D9B603E7E7}" destId="{09398947-262E-45EE-A714-B4E152172AA9}" srcOrd="0" destOrd="0" presId="urn:microsoft.com/office/officeart/2009/3/layout/SnapshotPictureList"/>
    <dgm:cxn modelId="{4AC52B22-BD1F-48A6-9514-5AEA6BF66761}" type="presOf" srcId="{6CAF8353-35AC-477E-ADC9-2549803AF784}" destId="{904E6774-D42E-412F-B461-86C814E7DD61}" srcOrd="0" destOrd="0" presId="urn:microsoft.com/office/officeart/2009/3/layout/SnapshotPictureList"/>
    <dgm:cxn modelId="{779AF6FD-F401-4C4F-BB59-0BB46A4FB31A}" type="presParOf" srcId="{904E6774-D42E-412F-B461-86C814E7DD61}" destId="{0078768D-A2AE-4083-B3A0-24DB51D2DA02}" srcOrd="0" destOrd="0" presId="urn:microsoft.com/office/officeart/2009/3/layout/SnapshotPictureList"/>
    <dgm:cxn modelId="{C581B7DF-0B88-410F-B285-50756CECFB0E}" type="presParOf" srcId="{0078768D-A2AE-4083-B3A0-24DB51D2DA02}" destId="{7A278560-E547-4271-A5E8-6CE854B399F4}" srcOrd="0" destOrd="0" presId="urn:microsoft.com/office/officeart/2009/3/layout/SnapshotPictureList"/>
    <dgm:cxn modelId="{A78C5438-5D83-4840-8B83-23099A7B52CE}" type="presParOf" srcId="{0078768D-A2AE-4083-B3A0-24DB51D2DA02}" destId="{ACEFAEE4-ED92-4CFA-81F5-100A4EE9943F}" srcOrd="1" destOrd="0" presId="urn:microsoft.com/office/officeart/2009/3/layout/SnapshotPictureList"/>
    <dgm:cxn modelId="{AB183E67-1295-4FB4-98B0-9B7B01FFC35E}" type="presParOf" srcId="{0078768D-A2AE-4083-B3A0-24DB51D2DA02}" destId="{09398947-262E-45EE-A714-B4E152172AA9}" srcOrd="2" destOrd="0" presId="urn:microsoft.com/office/officeart/2009/3/layout/SnapshotPictureList"/>
    <dgm:cxn modelId="{F95955E2-2A71-467C-9322-F29BFCEC0AD1}" type="presParOf" srcId="{0078768D-A2AE-4083-B3A0-24DB51D2DA02}" destId="{00F224E1-61EB-47BE-B30A-87BD1A8919A6}" srcOrd="3" destOrd="0" presId="urn:microsoft.com/office/officeart/2009/3/layout/SnapshotPictureList"/>
    <dgm:cxn modelId="{0FCBEEF3-2E08-4E22-9422-11FBCBF5B20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r>
            <a:rPr lang="es-ES" sz="18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dirty="0">
            <a:solidFill>
              <a:srgbClr val="172C3C"/>
            </a:solidFill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EA1E0297-CF7C-4E7B-8D40-8B532827F718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BD2898B-BD87-4DC6-829E-E017270BAB4C}" type="presOf" srcId="{3B353BF6-59BA-4A18-A61F-F1D9B603E7E7}" destId="{09398947-262E-45EE-A714-B4E152172AA9}" srcOrd="0" destOrd="0" presId="urn:microsoft.com/office/officeart/2009/3/layout/SnapshotPictureList"/>
    <dgm:cxn modelId="{DD5798FC-E7D9-4897-A254-91C60AFD15E5}" type="presOf" srcId="{0F01402A-044E-44F9-A655-268C37C481EB}" destId="{ACEFAEE4-ED92-4CFA-81F5-100A4EE9943F}" srcOrd="0" destOrd="0" presId="urn:microsoft.com/office/officeart/2009/3/layout/SnapshotPictureList"/>
    <dgm:cxn modelId="{AA02984E-B8CE-4815-BADF-3BE50865248B}" type="presParOf" srcId="{904E6774-D42E-412F-B461-86C814E7DD61}" destId="{0078768D-A2AE-4083-B3A0-24DB51D2DA02}" srcOrd="0" destOrd="0" presId="urn:microsoft.com/office/officeart/2009/3/layout/SnapshotPictureList"/>
    <dgm:cxn modelId="{64C5AA1C-D001-497D-B1D1-09F3AF5F1FD1}" type="presParOf" srcId="{0078768D-A2AE-4083-B3A0-24DB51D2DA02}" destId="{7A278560-E547-4271-A5E8-6CE854B399F4}" srcOrd="0" destOrd="0" presId="urn:microsoft.com/office/officeart/2009/3/layout/SnapshotPictureList"/>
    <dgm:cxn modelId="{AF514432-3301-431D-8DDE-A26BCE2E95A5}" type="presParOf" srcId="{0078768D-A2AE-4083-B3A0-24DB51D2DA02}" destId="{ACEFAEE4-ED92-4CFA-81F5-100A4EE9943F}" srcOrd="1" destOrd="0" presId="urn:microsoft.com/office/officeart/2009/3/layout/SnapshotPictureList"/>
    <dgm:cxn modelId="{18BCF7F8-7AAB-49AD-A67B-FC1F72C6D497}" type="presParOf" srcId="{0078768D-A2AE-4083-B3A0-24DB51D2DA02}" destId="{09398947-262E-45EE-A714-B4E152172AA9}" srcOrd="2" destOrd="0" presId="urn:microsoft.com/office/officeart/2009/3/layout/SnapshotPictureList"/>
    <dgm:cxn modelId="{B32C8110-1145-4F89-AF19-9C109FFC313A}" type="presParOf" srcId="{0078768D-A2AE-4083-B3A0-24DB51D2DA02}" destId="{00F224E1-61EB-47BE-B30A-87BD1A8919A6}" srcOrd="3" destOrd="0" presId="urn:microsoft.com/office/officeart/2009/3/layout/SnapshotPictureList"/>
    <dgm:cxn modelId="{406CDF34-D3C2-446A-8164-A8271234DB4E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 LATERAL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·Dentro del 80% del ATR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de la tendencia: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Lateral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de confluencia: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Suelo y línea de tendencia rota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 </a:t>
          </a:r>
          <a:r>
            <a:rPr lang="es-ES" sz="1800" kern="1200" dirty="0" err="1" smtClean="0">
              <a:latin typeface="Garamond" panose="02020404030301010803" pitchFamily="18" charset="0"/>
            </a:rPr>
            <a:t>Market</a:t>
          </a:r>
          <a:r>
            <a:rPr lang="es-ES" sz="1800" kern="1200" dirty="0" smtClean="0">
              <a:latin typeface="Garamond" panose="02020404030301010803" pitchFamily="18" charset="0"/>
            </a:rPr>
            <a:t> </a:t>
          </a:r>
          <a:r>
            <a:rPr lang="es-ES" sz="1800" kern="1200" dirty="0" err="1" smtClean="0">
              <a:latin typeface="Garamond" panose="02020404030301010803" pitchFamily="18" charset="0"/>
            </a:rPr>
            <a:t>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·zona inferior del MP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·Si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·Si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4113" y="300422"/>
          <a:ext cx="5009624" cy="35069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26475" y="744652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·dentro del ATR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de entrada: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·T2(indecisión sin volumen)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 </a:t>
          </a:r>
          <a:r>
            <a:rPr lang="es-ES" sz="1800" kern="1200" dirty="0" err="1" smtClean="0">
              <a:latin typeface="Garamond" panose="02020404030301010803" pitchFamily="18" charset="0"/>
            </a:rPr>
            <a:t>Market</a:t>
          </a:r>
          <a:r>
            <a:rPr lang="es-ES" sz="1800" kern="1200" dirty="0" smtClean="0">
              <a:latin typeface="Garamond" panose="02020404030301010803" pitchFamily="18" charset="0"/>
            </a:rPr>
            <a:t> </a:t>
          </a:r>
          <a:r>
            <a:rPr lang="es-ES" sz="1800" kern="1200" dirty="0" err="1" smtClean="0">
              <a:latin typeface="Garamond" panose="02020404030301010803" pitchFamily="18" charset="0"/>
            </a:rPr>
            <a:t>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·Zona inferior de campana dirección al POC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·si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·si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6475" y="744652"/>
        <a:ext cx="2381928" cy="370745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Salida por volumen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(Indecisión roja con mucho volumen, al descender por debajo de ella se cierra operación)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0504" y="744652"/>
          <a:ext cx="200317" cy="3707453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4431" y="744652"/>
          <a:ext cx="5209942" cy="3707453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80109" y="207418"/>
          <a:ext cx="5009624" cy="35069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8115" y="3808594"/>
          <a:ext cx="4805940" cy="44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2. GRÁFICO DE 30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8115" y="3808594"/>
        <a:ext cx="4805940" cy="440078"/>
      </dsp:txXfrm>
    </dsp:sp>
    <dsp:sp modelId="{09398947-262E-45EE-A714-B4E152172AA9}">
      <dsp:nvSpPr>
        <dsp:cNvPr id="0" name=""/>
        <dsp:cNvSpPr/>
      </dsp:nvSpPr>
      <dsp:spPr>
        <a:xfrm>
          <a:off x="5616613" y="576074"/>
          <a:ext cx="2381928" cy="370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Proyección 80%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 smtClean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Áreas </a:t>
          </a:r>
          <a:r>
            <a:rPr lang="es-ES" sz="1800" kern="1200" dirty="0" smtClean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16613" y="576074"/>
        <a:ext cx="2381928" cy="3707453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3.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·Patrón </a:t>
          </a:r>
          <a:r>
            <a:rPr lang="es-ES" sz="1800" kern="1200" dirty="0" smtClean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 smtClean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 smtClean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 smtClean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1661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1661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98033" y="361430"/>
          <a:ext cx="5014521" cy="35047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8599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aramond" panose="02020404030301010803" pitchFamily="18" charset="0"/>
            </a:rPr>
            <a:t>4. GRÁFICO DE 5 MINUTOS.</a:t>
          </a:r>
          <a:endParaRPr lang="es-ES" sz="1800" b="1" kern="1200" dirty="0">
            <a:latin typeface="Garamond" panose="02020404030301010803" pitchFamily="18" charset="0"/>
          </a:endParaRPr>
        </a:p>
      </dsp:txBody>
      <dsp:txXfrm>
        <a:off x="404396" y="3808599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1661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Criterio de salida: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627857" y="741661"/>
        <a:ext cx="2384256" cy="37110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224422" y="743057"/>
          <a:ext cx="200513" cy="371107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00513" y="743057"/>
          <a:ext cx="5215035" cy="371107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298392"/>
          <a:ext cx="5014521" cy="351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04396" y="3809995"/>
          <a:ext cx="4810638" cy="4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172C3C"/>
              </a:solidFill>
              <a:latin typeface="Garamond" panose="02020404030301010803" pitchFamily="18" charset="0"/>
            </a:rPr>
            <a:t>1. GRÁFICO DE 4 HORAS</a:t>
          </a:r>
          <a:endParaRPr lang="es-ES" sz="1800" b="1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404396" y="3809995"/>
        <a:ext cx="4810638" cy="440508"/>
      </dsp:txXfrm>
    </dsp:sp>
    <dsp:sp modelId="{09398947-262E-45EE-A714-B4E152172AA9}">
      <dsp:nvSpPr>
        <dsp:cNvPr id="0" name=""/>
        <dsp:cNvSpPr/>
      </dsp:nvSpPr>
      <dsp:spPr>
        <a:xfrm>
          <a:off x="5627857" y="743057"/>
          <a:ext cx="2384256" cy="371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Entorno de Mercado: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172C3C"/>
              </a:solidFill>
              <a:latin typeface="Garamond" panose="02020404030301010803" pitchFamily="18" charset="0"/>
            </a:rPr>
            <a:t>·</a:t>
          </a:r>
          <a:endParaRPr lang="es-ES" sz="1800" kern="1200" dirty="0">
            <a:solidFill>
              <a:srgbClr val="172C3C"/>
            </a:solidFill>
            <a:latin typeface="Garamond" panose="02020404030301010803" pitchFamily="18" charset="0"/>
          </a:endParaRPr>
        </a:p>
      </dsp:txBody>
      <dsp:txXfrm>
        <a:off x="5627857" y="743057"/>
        <a:ext cx="2384256" cy="3711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8D9C-B8AE-40D5-A826-AE3A7BF40735}" type="datetimeFigureOut">
              <a:rPr lang="es-ES" smtClean="0"/>
              <a:pPr/>
              <a:t>24/03/2020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2EE31-9CB3-4F99-ADD5-CB15E2E016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67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1D9596F-4412-4833-BCDE-DBDD4628F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48" t="25960" b="63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175897" y="5208830"/>
            <a:ext cx="5482249" cy="601319"/>
          </a:xfrm>
        </p:spPr>
        <p:txBody>
          <a:bodyPr anchor="b">
            <a:noAutofit/>
          </a:bodyPr>
          <a:lstStyle>
            <a:lvl1pPr algn="r">
              <a:defRPr sz="2400" b="1" i="0">
                <a:solidFill>
                  <a:schemeClr val="bg1"/>
                </a:solidFill>
                <a:latin typeface="Avenir LT Std 55 Roman" panose="020B0503020203020204" pitchFamily="34" charset="0"/>
                <a:cs typeface="Helvetica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5897" y="5882712"/>
            <a:ext cx="5482249" cy="7169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venir LT Std 55 Roman" panose="020B0503020203020204" pitchFamily="34" charset="0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Descripción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298523D-FCCA-4307-8F75-A5E767E62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854" y="5643830"/>
            <a:ext cx="2116981" cy="7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3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30937" t="27941" r="17554" b="31965"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694443" y="274638"/>
            <a:ext cx="5887956" cy="1143000"/>
          </a:xfrm>
        </p:spPr>
        <p:txBody>
          <a:bodyPr>
            <a:normAutofit/>
          </a:bodyPr>
          <a:lstStyle>
            <a:lvl1pPr algn="r">
              <a:defRPr sz="2400" b="1" i="0">
                <a:solidFill>
                  <a:srgbClr val="172C3C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</a:t>
            </a:r>
            <a:r>
              <a:rPr lang="es-ES" dirty="0"/>
              <a:t>i</a:t>
            </a:r>
            <a:r>
              <a:rPr lang="es-ES_tradnl" dirty="0" err="1"/>
              <a:t>tulo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979887"/>
            <a:ext cx="10972800" cy="4146277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1pPr>
            <a:lvl2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2pPr>
            <a:lvl3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3pPr>
            <a:lvl4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4pPr>
            <a:lvl5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724140"/>
            <a:ext cx="12192000" cy="133860"/>
          </a:xfrm>
          <a:prstGeom prst="rect">
            <a:avLst/>
          </a:prstGeom>
          <a:solidFill>
            <a:srgbClr val="FF9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58FD379-90F0-4146-9819-51C74CCB57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806"/>
            <a:ext cx="1400175" cy="8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7087C99-D97E-48A4-BBC2-FC42B20EE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30937" t="27941" r="17554" b="3196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694443" y="274638"/>
            <a:ext cx="5887956" cy="1143000"/>
          </a:xfrm>
        </p:spPr>
        <p:txBody>
          <a:bodyPr>
            <a:normAutofit/>
          </a:bodyPr>
          <a:lstStyle>
            <a:lvl1pPr algn="r">
              <a:defRPr sz="2400" b="1" i="0">
                <a:solidFill>
                  <a:srgbClr val="172C3C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</a:t>
            </a:r>
            <a:r>
              <a:rPr lang="es-ES" dirty="0"/>
              <a:t>i</a:t>
            </a:r>
            <a:r>
              <a:rPr lang="es-ES_tradnl" dirty="0" err="1"/>
              <a:t>tulo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724140"/>
            <a:ext cx="12192000" cy="133860"/>
          </a:xfrm>
          <a:prstGeom prst="rect">
            <a:avLst/>
          </a:prstGeom>
          <a:solidFill>
            <a:srgbClr val="FF9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redondeado 3"/>
          <p:cNvSpPr/>
          <p:nvPr userDrawn="1"/>
        </p:nvSpPr>
        <p:spPr>
          <a:xfrm>
            <a:off x="609601" y="1979887"/>
            <a:ext cx="10972799" cy="4470307"/>
          </a:xfrm>
          <a:prstGeom prst="roundRect">
            <a:avLst>
              <a:gd name="adj" fmla="val 524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780289" y="2129311"/>
            <a:ext cx="10591996" cy="4159005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1pPr>
            <a:lvl2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2pPr>
            <a:lvl3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3pPr>
            <a:lvl4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4pPr>
            <a:lvl5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xmlns="" id="{758FD379-90F0-4146-9819-51C74CCB57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806"/>
            <a:ext cx="1400175" cy="8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4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6724140"/>
            <a:ext cx="12192000" cy="133860"/>
          </a:xfrm>
          <a:prstGeom prst="rect">
            <a:avLst/>
          </a:prstGeom>
          <a:solidFill>
            <a:srgbClr val="FF9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6175897" y="5208830"/>
            <a:ext cx="5482249" cy="601319"/>
          </a:xfrm>
        </p:spPr>
        <p:txBody>
          <a:bodyPr anchor="b">
            <a:noAutofit/>
          </a:bodyPr>
          <a:lstStyle>
            <a:lvl1pPr algn="r">
              <a:defRPr sz="2800" b="1" i="0">
                <a:solidFill>
                  <a:srgbClr val="172C3C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5897" y="5882712"/>
            <a:ext cx="5482249" cy="71690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72C3C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Descripción</a:t>
            </a:r>
            <a:endParaRPr lang="es-ES" dirty="0"/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xmlns="" id="{758FD379-90F0-4146-9819-51C74CCB5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377796"/>
            <a:ext cx="1634464" cy="10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5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241BA29-E6C6-4A4A-8C80-67D5755E3BD3}" type="datetime1">
              <a:rPr lang="es-ES" smtClean="0"/>
              <a:pPr lvl="0"/>
              <a:t>24/03/2020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CBADFD-21D8-4097-814C-107F5F94DD91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7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0A492-89AF-C344-850E-1DF00AAE7061}" type="datetimeFigureOut">
              <a:rPr lang="es-ES" smtClean="0"/>
              <a:pPr/>
              <a:t>24/03/2020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AF7A-5B98-2946-ABEB-EBB67B028A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76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75897" y="6121400"/>
            <a:ext cx="5482249" cy="478219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1800" dirty="0"/>
              <a:t>institutoibt.com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99933" y="5186912"/>
            <a:ext cx="832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Avenir LT Std 65 Medium"/>
                <a:cs typeface="Helvetica"/>
              </a:rPr>
              <a:t>Registro gráfico </a:t>
            </a:r>
            <a:r>
              <a:rPr lang="es-ES" sz="4800" b="1" dirty="0" err="1" smtClean="0">
                <a:solidFill>
                  <a:schemeClr val="bg1"/>
                </a:solidFill>
                <a:latin typeface="Avenir LT Std 65 Medium"/>
                <a:cs typeface="Helvetica"/>
              </a:rPr>
              <a:t>Profit</a:t>
            </a:r>
            <a:r>
              <a:rPr lang="es-ES" sz="4800" b="1" dirty="0" smtClean="0">
                <a:solidFill>
                  <a:schemeClr val="bg1"/>
                </a:solidFill>
                <a:latin typeface="Avenir LT Std 65 Medium"/>
                <a:cs typeface="Helvetica"/>
              </a:rPr>
              <a:t> factor</a:t>
            </a:r>
            <a:endParaRPr lang="es-ES" sz="4800" b="1" dirty="0" smtClean="0">
              <a:solidFill>
                <a:schemeClr val="bg1"/>
              </a:solidFill>
              <a:latin typeface="Avenir LT Std 65 Medium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4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8415636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766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18805299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725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20598436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0914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49830840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4597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573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61377523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896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80077099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946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94371777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6283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41141230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05926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75897" y="6121400"/>
            <a:ext cx="5482249" cy="478219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1800" dirty="0"/>
              <a:t>institutoibt.com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99933" y="5186912"/>
            <a:ext cx="832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Avenir LT Std 65 Medium"/>
                <a:cs typeface="Helvetica"/>
              </a:rPr>
              <a:t>Registro gráfico </a:t>
            </a:r>
            <a:r>
              <a:rPr lang="es-ES" sz="4800" b="1" dirty="0" err="1" smtClean="0">
                <a:solidFill>
                  <a:schemeClr val="bg1"/>
                </a:solidFill>
                <a:latin typeface="Avenir LT Std 65 Medium"/>
                <a:cs typeface="Helvetica"/>
              </a:rPr>
              <a:t>Profit</a:t>
            </a:r>
            <a:r>
              <a:rPr lang="es-ES" sz="4800" b="1" dirty="0" smtClean="0">
                <a:solidFill>
                  <a:schemeClr val="bg1"/>
                </a:solidFill>
                <a:latin typeface="Avenir LT Std 65 Medium"/>
                <a:cs typeface="Helvetica"/>
              </a:rPr>
              <a:t> factor</a:t>
            </a:r>
            <a:endParaRPr lang="es-ES" sz="4800" b="1" dirty="0" smtClean="0">
              <a:solidFill>
                <a:schemeClr val="bg1"/>
              </a:solidFill>
              <a:latin typeface="Avenir LT Std 65 Medium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938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69332008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45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69566256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7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1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701740470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38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36290815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4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312154807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55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937965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85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1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701740470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38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3"/>
          <p:cNvSpPr txBox="1"/>
          <p:nvPr/>
        </p:nvSpPr>
        <p:spPr>
          <a:xfrm>
            <a:off x="1299837" y="1862995"/>
            <a:ext cx="9282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Este registro gráfico se debe rellenar con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las 20 operaciones necesarias y responder a todas las cuestiones que se nos preguntan en cada uno de los apartados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endParaRPr lang="es-ES" sz="16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Para poder rellenar correctamente el registro, debemos responder a todas las cuestiones que se nos preguntan acerca de los gráficos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de H4,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M30 y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M5 (tanto de entrada como de salida).</a:t>
            </a:r>
            <a:endParaRPr lang="es-ES" sz="16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endParaRPr lang="es-ES" sz="16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Es importante cumplir todos los pasos del procedimiento, ya que de lo contrario la operativa verse perjudicada y no obtendremos los objetivos previstos.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846843" y="427038"/>
            <a:ext cx="5887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172C3C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ES" dirty="0" smtClean="0"/>
              <a:t>ENTREGA PRÁCTICA PROFIT FACTOR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96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36290815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44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312154807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559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937965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8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18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701740470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386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36290815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4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312154807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559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937965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85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18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701740470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38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 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USDCAD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69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36290815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44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312154807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559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937965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85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9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36334542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046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39075437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79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62295768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38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4994234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614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9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365609733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17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351477458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895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48194088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11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00697226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758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94291759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595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43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73739922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066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62540618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77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452756079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612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878261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795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91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227153809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86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37184870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94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18805299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72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20598436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091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49830840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459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57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61377523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89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80077099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94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94371777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6283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41141230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0592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939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36334542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04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223526824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306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39075437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792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62295768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3890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4994234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6142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9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365609733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1798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48194088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116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00697226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7587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94291759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5959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438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73739922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06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96215957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6189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62540618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779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452756079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6120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878261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7957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911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227153809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8618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18805299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725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20598436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0914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49830840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4597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573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61377523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8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414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80077099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946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94371777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6283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41141230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05926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939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36334542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0465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39075437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792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62295768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3890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4994234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6142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92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365609733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17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583986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9075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48194088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116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00697226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7587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94291759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5959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438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73739922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0668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ANÁLISIS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62540618"/>
              </p:ext>
            </p:extLst>
          </p:nvPr>
        </p:nvGraphicFramePr>
        <p:xfrm>
          <a:off x="2010286" y="1515085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7410886" y="1530382"/>
            <a:ext cx="2880320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410886" y="15303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Garamond" panose="02020404030301010803" pitchFamily="18" charset="0"/>
              </a:rPr>
              <a:t>Graficación</a:t>
            </a:r>
            <a:r>
              <a:rPr lang="es-ES" b="1" dirty="0" smtClean="0">
                <a:latin typeface="Garamond" panose="02020404030301010803" pitchFamily="18" charset="0"/>
              </a:rPr>
              <a:t> de niveles clave.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779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452756079"/>
              </p:ext>
            </p:extLst>
          </p:nvPr>
        </p:nvGraphicFramePr>
        <p:xfrm>
          <a:off x="1841610" y="1469341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6120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8782611"/>
              </p:ext>
            </p:extLst>
          </p:nvPr>
        </p:nvGraphicFramePr>
        <p:xfrm>
          <a:off x="1903753" y="1414849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7957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911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</a:t>
            </a:r>
            <a:r>
              <a:rPr lang="es-ES" dirty="0" smtClean="0"/>
              <a:t>REFERENCIA SUPERIOR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227153809"/>
              </p:ext>
            </p:extLst>
          </p:nvPr>
        </p:nvGraphicFramePr>
        <p:xfrm>
          <a:off x="1868243" y="1634717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861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2561</Words>
  <Application>Microsoft Office PowerPoint</Application>
  <PresentationFormat>Personalizado</PresentationFormat>
  <Paragraphs>728</Paragraphs>
  <Slides>108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108</vt:i4>
      </vt:variant>
    </vt:vector>
  </HeadingPairs>
  <TitlesOfParts>
    <vt:vector size="109" baseType="lpstr">
      <vt:lpstr>Tema de Office</vt:lpstr>
      <vt:lpstr>Presentación de PowerPoint</vt:lpstr>
      <vt:lpstr>Presentación de PowerPoint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EJEMPLO</vt:lpstr>
      <vt:lpstr>GRÁFICO DE REFERENCIA SUPERIOR</vt:lpstr>
      <vt:lpstr>GRÁFICO DE ANÁLISIS</vt:lpstr>
      <vt:lpstr>GRÁFICO DE DISPARO</vt:lpstr>
      <vt:lpstr>GRÁFICO DE DISPARO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Garcia Sutil</dc:creator>
  <cp:lastModifiedBy>Miguel</cp:lastModifiedBy>
  <cp:revision>76</cp:revision>
  <dcterms:created xsi:type="dcterms:W3CDTF">2014-06-20T09:11:50Z</dcterms:created>
  <dcterms:modified xsi:type="dcterms:W3CDTF">2020-03-24T20:04:10Z</dcterms:modified>
</cp:coreProperties>
</file>